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x="9144000" cy="5143500" type="screen16x9"/>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32" name="PlaceHolder 2"/>
          <p:cNvSpPr>
            <a:spLocks noGrp="1"/>
          </p:cNvSpPr>
          <p:nvPr>
            <p:ph type="body"/>
          </p:nvPr>
        </p:nvSpPr>
        <p:spPr>
          <a:xfrm>
            <a:off x="311760" y="1266480"/>
            <a:ext cx="8520120" cy="1575000"/>
          </a:xfrm>
          <a:prstGeom prst="rect">
            <a:avLst/>
          </a:prstGeom>
        </p:spPr>
        <p:txBody>
          <a:bodyPr wrap="none" lIns="0" tIns="0" rIns="0" bIns="0"/>
          <a:lstStyle/>
          <a:p>
            <a:endParaRPr/>
          </a:p>
        </p:txBody>
      </p:sp>
      <p:sp>
        <p:nvSpPr>
          <p:cNvPr id="33" name="PlaceHolder 3"/>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35"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36"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37"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
        <p:nvSpPr>
          <p:cNvPr id="38" name="PlaceHolder 5"/>
          <p:cNvSpPr>
            <a:spLocks noGrp="1"/>
          </p:cNvSpPr>
          <p:nvPr>
            <p:ph type="body"/>
          </p:nvPr>
        </p:nvSpPr>
        <p:spPr>
          <a:xfrm>
            <a:off x="311760" y="2991600"/>
            <a:ext cx="4157640" cy="157500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40"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
        <p:nvSpPr>
          <p:cNvPr id="41" name="PlaceHolder 3"/>
          <p:cNvSpPr>
            <a:spLocks noGrp="1"/>
          </p:cNvSpPr>
          <p:nvPr>
            <p:ph type="body"/>
          </p:nvPr>
        </p:nvSpPr>
        <p:spPr>
          <a:xfrm>
            <a:off x="311760" y="1266480"/>
            <a:ext cx="8520120" cy="3302280"/>
          </a:xfrm>
          <a:prstGeom prst="rect">
            <a:avLst/>
          </a:prstGeom>
        </p:spPr>
        <p:txBody>
          <a:bodyPr wrap="none" lIns="0" tIns="0" rIns="0" bIns="0"/>
          <a:lstStyle/>
          <a:p>
            <a:endParaRPr/>
          </a:p>
        </p:txBody>
      </p:sp>
      <p:pic>
        <p:nvPicPr>
          <p:cNvPr id="42" name="Immagine 41"/>
          <p:cNvPicPr/>
          <p:nvPr/>
        </p:nvPicPr>
        <p:blipFill>
          <a:blip r:embed="rId2"/>
          <a:stretch>
            <a:fillRect/>
          </a:stretch>
        </p:blipFill>
        <p:spPr>
          <a:xfrm>
            <a:off x="2501640" y="1266120"/>
            <a:ext cx="4139640" cy="3302280"/>
          </a:xfrm>
          <a:prstGeom prst="rect">
            <a:avLst/>
          </a:prstGeom>
          <a:ln>
            <a:noFill/>
          </a:ln>
        </p:spPr>
      </p:pic>
      <p:pic>
        <p:nvPicPr>
          <p:cNvPr id="43" name="Immagine 42"/>
          <p:cNvPicPr/>
          <p:nvPr/>
        </p:nvPicPr>
        <p:blipFill>
          <a:blip r:embed="rId2"/>
          <a:stretch>
            <a:fillRect/>
          </a:stretch>
        </p:blipFill>
        <p:spPr>
          <a:xfrm>
            <a:off x="2501640" y="1266120"/>
            <a:ext cx="4139640" cy="3302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49" name="PlaceHolder 2"/>
          <p:cNvSpPr>
            <a:spLocks noGrp="1"/>
          </p:cNvSpPr>
          <p:nvPr>
            <p:ph type="subTitle"/>
          </p:nvPr>
        </p:nvSpPr>
        <p:spPr>
          <a:xfrm>
            <a:off x="311760" y="1266480"/>
            <a:ext cx="8520120" cy="3302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51"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53"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54" name="PlaceHolder 3"/>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311760" y="444960"/>
            <a:ext cx="8520120" cy="327924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58"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59" name="PlaceHolder 3"/>
          <p:cNvSpPr>
            <a:spLocks noGrp="1"/>
          </p:cNvSpPr>
          <p:nvPr>
            <p:ph type="body"/>
          </p:nvPr>
        </p:nvSpPr>
        <p:spPr>
          <a:xfrm>
            <a:off x="311760" y="2991600"/>
            <a:ext cx="4157640" cy="1575000"/>
          </a:xfrm>
          <a:prstGeom prst="rect">
            <a:avLst/>
          </a:prstGeom>
        </p:spPr>
        <p:txBody>
          <a:bodyPr wrap="none" lIns="0" tIns="0" rIns="0" bIns="0"/>
          <a:lstStyle/>
          <a:p>
            <a:endParaRPr/>
          </a:p>
        </p:txBody>
      </p:sp>
      <p:sp>
        <p:nvSpPr>
          <p:cNvPr id="60" name="PlaceHolder 4"/>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1" name="PlaceHolder 2"/>
          <p:cNvSpPr>
            <a:spLocks noGrp="1"/>
          </p:cNvSpPr>
          <p:nvPr>
            <p:ph type="subTitle"/>
          </p:nvPr>
        </p:nvSpPr>
        <p:spPr>
          <a:xfrm>
            <a:off x="311760" y="1266480"/>
            <a:ext cx="8520120" cy="3302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62"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63"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64"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66"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67"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68" name="PlaceHolder 4"/>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70" name="PlaceHolder 2"/>
          <p:cNvSpPr>
            <a:spLocks noGrp="1"/>
          </p:cNvSpPr>
          <p:nvPr>
            <p:ph type="body"/>
          </p:nvPr>
        </p:nvSpPr>
        <p:spPr>
          <a:xfrm>
            <a:off x="311760" y="1266480"/>
            <a:ext cx="8520120" cy="1575000"/>
          </a:xfrm>
          <a:prstGeom prst="rect">
            <a:avLst/>
          </a:prstGeom>
        </p:spPr>
        <p:txBody>
          <a:bodyPr wrap="none" lIns="0" tIns="0" rIns="0" bIns="0"/>
          <a:lstStyle/>
          <a:p>
            <a:endParaRPr/>
          </a:p>
        </p:txBody>
      </p:sp>
      <p:sp>
        <p:nvSpPr>
          <p:cNvPr id="71" name="PlaceHolder 3"/>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73"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74"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75"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
        <p:nvSpPr>
          <p:cNvPr id="76" name="PlaceHolder 5"/>
          <p:cNvSpPr>
            <a:spLocks noGrp="1"/>
          </p:cNvSpPr>
          <p:nvPr>
            <p:ph type="body"/>
          </p:nvPr>
        </p:nvSpPr>
        <p:spPr>
          <a:xfrm>
            <a:off x="311760" y="2991600"/>
            <a:ext cx="4157640" cy="157500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78"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
        <p:nvSpPr>
          <p:cNvPr id="79" name="PlaceHolder 3"/>
          <p:cNvSpPr>
            <a:spLocks noGrp="1"/>
          </p:cNvSpPr>
          <p:nvPr>
            <p:ph type="body"/>
          </p:nvPr>
        </p:nvSpPr>
        <p:spPr>
          <a:xfrm>
            <a:off x="311760" y="1266480"/>
            <a:ext cx="8520120" cy="3302280"/>
          </a:xfrm>
          <a:prstGeom prst="rect">
            <a:avLst/>
          </a:prstGeom>
        </p:spPr>
        <p:txBody>
          <a:bodyPr wrap="none" lIns="0" tIns="0" rIns="0" bIns="0"/>
          <a:lstStyle/>
          <a:p>
            <a:endParaRPr/>
          </a:p>
        </p:txBody>
      </p:sp>
      <p:pic>
        <p:nvPicPr>
          <p:cNvPr id="80" name="Immagine 79"/>
          <p:cNvPicPr/>
          <p:nvPr/>
        </p:nvPicPr>
        <p:blipFill>
          <a:blip r:embed="rId2"/>
          <a:stretch>
            <a:fillRect/>
          </a:stretch>
        </p:blipFill>
        <p:spPr>
          <a:xfrm>
            <a:off x="2501640" y="1266120"/>
            <a:ext cx="4139640" cy="3302280"/>
          </a:xfrm>
          <a:prstGeom prst="rect">
            <a:avLst/>
          </a:prstGeom>
          <a:ln>
            <a:noFill/>
          </a:ln>
        </p:spPr>
      </p:pic>
      <p:pic>
        <p:nvPicPr>
          <p:cNvPr id="81" name="Immagine 80"/>
          <p:cNvPicPr/>
          <p:nvPr/>
        </p:nvPicPr>
        <p:blipFill>
          <a:blip r:embed="rId2"/>
          <a:stretch>
            <a:fillRect/>
          </a:stretch>
        </p:blipFill>
        <p:spPr>
          <a:xfrm>
            <a:off x="2501640" y="1266120"/>
            <a:ext cx="4139640" cy="3302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87" name="PlaceHolder 2"/>
          <p:cNvSpPr>
            <a:spLocks noGrp="1"/>
          </p:cNvSpPr>
          <p:nvPr>
            <p:ph type="subTitle"/>
          </p:nvPr>
        </p:nvSpPr>
        <p:spPr>
          <a:xfrm>
            <a:off x="311760" y="1266480"/>
            <a:ext cx="8520120" cy="3302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89"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91"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92" name="PlaceHolder 3"/>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3"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311760" y="444960"/>
            <a:ext cx="8520120" cy="327924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96"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97" name="PlaceHolder 3"/>
          <p:cNvSpPr>
            <a:spLocks noGrp="1"/>
          </p:cNvSpPr>
          <p:nvPr>
            <p:ph type="body"/>
          </p:nvPr>
        </p:nvSpPr>
        <p:spPr>
          <a:xfrm>
            <a:off x="311760" y="2991600"/>
            <a:ext cx="4157640" cy="1575000"/>
          </a:xfrm>
          <a:prstGeom prst="rect">
            <a:avLst/>
          </a:prstGeom>
        </p:spPr>
        <p:txBody>
          <a:bodyPr wrap="none" lIns="0" tIns="0" rIns="0" bIns="0"/>
          <a:lstStyle/>
          <a:p>
            <a:endParaRPr/>
          </a:p>
        </p:txBody>
      </p:sp>
      <p:sp>
        <p:nvSpPr>
          <p:cNvPr id="98" name="PlaceHolder 4"/>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00"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101"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102"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04"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105"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106" name="PlaceHolder 4"/>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08" name="PlaceHolder 2"/>
          <p:cNvSpPr>
            <a:spLocks noGrp="1"/>
          </p:cNvSpPr>
          <p:nvPr>
            <p:ph type="body"/>
          </p:nvPr>
        </p:nvSpPr>
        <p:spPr>
          <a:xfrm>
            <a:off x="311760" y="1266480"/>
            <a:ext cx="8520120" cy="1575000"/>
          </a:xfrm>
          <a:prstGeom prst="rect">
            <a:avLst/>
          </a:prstGeom>
        </p:spPr>
        <p:txBody>
          <a:bodyPr wrap="none" lIns="0" tIns="0" rIns="0" bIns="0"/>
          <a:lstStyle/>
          <a:p>
            <a:endParaRPr/>
          </a:p>
        </p:txBody>
      </p:sp>
      <p:sp>
        <p:nvSpPr>
          <p:cNvPr id="109" name="PlaceHolder 3"/>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11"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112"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113"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
        <p:nvSpPr>
          <p:cNvPr id="114" name="PlaceHolder 5"/>
          <p:cNvSpPr>
            <a:spLocks noGrp="1"/>
          </p:cNvSpPr>
          <p:nvPr>
            <p:ph type="body"/>
          </p:nvPr>
        </p:nvSpPr>
        <p:spPr>
          <a:xfrm>
            <a:off x="311760" y="2991600"/>
            <a:ext cx="4157640" cy="157500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16"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
        <p:nvSpPr>
          <p:cNvPr id="117" name="PlaceHolder 3"/>
          <p:cNvSpPr>
            <a:spLocks noGrp="1"/>
          </p:cNvSpPr>
          <p:nvPr>
            <p:ph type="body"/>
          </p:nvPr>
        </p:nvSpPr>
        <p:spPr>
          <a:xfrm>
            <a:off x="311760" y="1266480"/>
            <a:ext cx="8520120" cy="3302280"/>
          </a:xfrm>
          <a:prstGeom prst="rect">
            <a:avLst/>
          </a:prstGeom>
        </p:spPr>
        <p:txBody>
          <a:bodyPr wrap="none" lIns="0" tIns="0" rIns="0" bIns="0"/>
          <a:lstStyle/>
          <a:p>
            <a:endParaRPr/>
          </a:p>
        </p:txBody>
      </p:sp>
      <p:pic>
        <p:nvPicPr>
          <p:cNvPr id="118" name="Immagine 117"/>
          <p:cNvPicPr/>
          <p:nvPr/>
        </p:nvPicPr>
        <p:blipFill>
          <a:blip r:embed="rId2"/>
          <a:stretch>
            <a:fillRect/>
          </a:stretch>
        </p:blipFill>
        <p:spPr>
          <a:xfrm>
            <a:off x="2501640" y="1266120"/>
            <a:ext cx="4139640" cy="3302280"/>
          </a:xfrm>
          <a:prstGeom prst="rect">
            <a:avLst/>
          </a:prstGeom>
          <a:ln>
            <a:noFill/>
          </a:ln>
        </p:spPr>
      </p:pic>
      <p:pic>
        <p:nvPicPr>
          <p:cNvPr id="119" name="Immagine 118"/>
          <p:cNvPicPr/>
          <p:nvPr/>
        </p:nvPicPr>
        <p:blipFill>
          <a:blip r:embed="rId2"/>
          <a:stretch>
            <a:fillRect/>
          </a:stretch>
        </p:blipFill>
        <p:spPr>
          <a:xfrm>
            <a:off x="2501640" y="1266120"/>
            <a:ext cx="4139640" cy="3302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28" name="PlaceHolder 2"/>
          <p:cNvSpPr>
            <a:spLocks noGrp="1"/>
          </p:cNvSpPr>
          <p:nvPr>
            <p:ph type="subTitle"/>
          </p:nvPr>
        </p:nvSpPr>
        <p:spPr>
          <a:xfrm>
            <a:off x="311760" y="1266480"/>
            <a:ext cx="8520120" cy="330264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30"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5"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16" name="PlaceHolder 3"/>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32"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133" name="PlaceHolder 3"/>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311760" y="444960"/>
            <a:ext cx="8520120" cy="327924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37"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138" name="PlaceHolder 3"/>
          <p:cNvSpPr>
            <a:spLocks noGrp="1"/>
          </p:cNvSpPr>
          <p:nvPr>
            <p:ph type="body"/>
          </p:nvPr>
        </p:nvSpPr>
        <p:spPr>
          <a:xfrm>
            <a:off x="311760" y="2991600"/>
            <a:ext cx="4157640" cy="1575000"/>
          </a:xfrm>
          <a:prstGeom prst="rect">
            <a:avLst/>
          </a:prstGeom>
        </p:spPr>
        <p:txBody>
          <a:bodyPr wrap="none" lIns="0" tIns="0" rIns="0" bIns="0"/>
          <a:lstStyle/>
          <a:p>
            <a:endParaRPr/>
          </a:p>
        </p:txBody>
      </p:sp>
      <p:sp>
        <p:nvSpPr>
          <p:cNvPr id="139" name="PlaceHolder 4"/>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41"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142"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143"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45"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146"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147" name="PlaceHolder 4"/>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49" name="PlaceHolder 2"/>
          <p:cNvSpPr>
            <a:spLocks noGrp="1"/>
          </p:cNvSpPr>
          <p:nvPr>
            <p:ph type="body"/>
          </p:nvPr>
        </p:nvSpPr>
        <p:spPr>
          <a:xfrm>
            <a:off x="311760" y="1266480"/>
            <a:ext cx="8520120" cy="1575000"/>
          </a:xfrm>
          <a:prstGeom prst="rect">
            <a:avLst/>
          </a:prstGeom>
        </p:spPr>
        <p:txBody>
          <a:bodyPr wrap="none" lIns="0" tIns="0" rIns="0" bIns="0"/>
          <a:lstStyle/>
          <a:p>
            <a:endParaRPr/>
          </a:p>
        </p:txBody>
      </p:sp>
      <p:sp>
        <p:nvSpPr>
          <p:cNvPr id="150" name="PlaceHolder 3"/>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52"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153"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154"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
        <p:nvSpPr>
          <p:cNvPr id="155" name="PlaceHolder 5"/>
          <p:cNvSpPr>
            <a:spLocks noGrp="1"/>
          </p:cNvSpPr>
          <p:nvPr>
            <p:ph type="body"/>
          </p:nvPr>
        </p:nvSpPr>
        <p:spPr>
          <a:xfrm>
            <a:off x="311760" y="2991600"/>
            <a:ext cx="4157640" cy="157500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57"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
        <p:nvSpPr>
          <p:cNvPr id="158" name="PlaceHolder 3"/>
          <p:cNvSpPr>
            <a:spLocks noGrp="1"/>
          </p:cNvSpPr>
          <p:nvPr>
            <p:ph type="body"/>
          </p:nvPr>
        </p:nvSpPr>
        <p:spPr>
          <a:xfrm>
            <a:off x="311760" y="1266480"/>
            <a:ext cx="8520120" cy="3302280"/>
          </a:xfrm>
          <a:prstGeom prst="rect">
            <a:avLst/>
          </a:prstGeom>
        </p:spPr>
        <p:txBody>
          <a:bodyPr wrap="none" lIns="0" tIns="0" rIns="0" bIns="0"/>
          <a:lstStyle/>
          <a:p>
            <a:endParaRPr/>
          </a:p>
        </p:txBody>
      </p:sp>
      <p:pic>
        <p:nvPicPr>
          <p:cNvPr id="159" name="Immagine 158"/>
          <p:cNvPicPr/>
          <p:nvPr/>
        </p:nvPicPr>
        <p:blipFill>
          <a:blip r:embed="rId2"/>
          <a:stretch>
            <a:fillRect/>
          </a:stretch>
        </p:blipFill>
        <p:spPr>
          <a:xfrm>
            <a:off x="2501640" y="1266120"/>
            <a:ext cx="4139640" cy="3302280"/>
          </a:xfrm>
          <a:prstGeom prst="rect">
            <a:avLst/>
          </a:prstGeom>
          <a:ln>
            <a:noFill/>
          </a:ln>
        </p:spPr>
      </p:pic>
      <p:pic>
        <p:nvPicPr>
          <p:cNvPr id="160" name="Immagine 159"/>
          <p:cNvPicPr/>
          <p:nvPr/>
        </p:nvPicPr>
        <p:blipFill>
          <a:blip r:embed="rId2"/>
          <a:stretch>
            <a:fillRect/>
          </a:stretch>
        </p:blipFill>
        <p:spPr>
          <a:xfrm>
            <a:off x="2501640" y="1266120"/>
            <a:ext cx="4139640" cy="3302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5"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66" name="PlaceHolder 2"/>
          <p:cNvSpPr>
            <a:spLocks noGrp="1"/>
          </p:cNvSpPr>
          <p:nvPr>
            <p:ph type="subTitle"/>
          </p:nvPr>
        </p:nvSpPr>
        <p:spPr>
          <a:xfrm>
            <a:off x="311760" y="1266480"/>
            <a:ext cx="8520120" cy="3302640"/>
          </a:xfrm>
          <a:prstGeom prst="rect">
            <a:avLst/>
          </a:prstGeom>
        </p:spPr>
        <p:txBody>
          <a:bodyPr wrap="none"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68"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70"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171" name="PlaceHolder 3"/>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2"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3" name="PlaceHolder 1"/>
          <p:cNvSpPr>
            <a:spLocks noGrp="1"/>
          </p:cNvSpPr>
          <p:nvPr>
            <p:ph type="subTitle"/>
          </p:nvPr>
        </p:nvSpPr>
        <p:spPr>
          <a:xfrm>
            <a:off x="311760" y="444960"/>
            <a:ext cx="8520120" cy="3279240"/>
          </a:xfrm>
          <a:prstGeom prst="rect">
            <a:avLst/>
          </a:prstGeom>
        </p:spPr>
        <p:txBody>
          <a:bodyPr wrap="none"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75"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176" name="PlaceHolder 3"/>
          <p:cNvSpPr>
            <a:spLocks noGrp="1"/>
          </p:cNvSpPr>
          <p:nvPr>
            <p:ph type="body"/>
          </p:nvPr>
        </p:nvSpPr>
        <p:spPr>
          <a:xfrm>
            <a:off x="311760" y="2991600"/>
            <a:ext cx="4157640" cy="1575000"/>
          </a:xfrm>
          <a:prstGeom prst="rect">
            <a:avLst/>
          </a:prstGeom>
        </p:spPr>
        <p:txBody>
          <a:bodyPr wrap="none" lIns="0" tIns="0" rIns="0" bIns="0"/>
          <a:lstStyle/>
          <a:p>
            <a:endParaRPr/>
          </a:p>
        </p:txBody>
      </p:sp>
      <p:sp>
        <p:nvSpPr>
          <p:cNvPr id="177" name="PlaceHolder 4"/>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79"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180"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181"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83"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184"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185" name="PlaceHolder 4"/>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87" name="PlaceHolder 2"/>
          <p:cNvSpPr>
            <a:spLocks noGrp="1"/>
          </p:cNvSpPr>
          <p:nvPr>
            <p:ph type="body"/>
          </p:nvPr>
        </p:nvSpPr>
        <p:spPr>
          <a:xfrm>
            <a:off x="311760" y="1266480"/>
            <a:ext cx="8520120" cy="1575000"/>
          </a:xfrm>
          <a:prstGeom prst="rect">
            <a:avLst/>
          </a:prstGeom>
        </p:spPr>
        <p:txBody>
          <a:bodyPr wrap="none" lIns="0" tIns="0" rIns="0" bIns="0"/>
          <a:lstStyle/>
          <a:p>
            <a:endParaRPr/>
          </a:p>
        </p:txBody>
      </p:sp>
      <p:sp>
        <p:nvSpPr>
          <p:cNvPr id="188" name="PlaceHolder 3"/>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90"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191"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192"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
        <p:nvSpPr>
          <p:cNvPr id="193" name="PlaceHolder 5"/>
          <p:cNvSpPr>
            <a:spLocks noGrp="1"/>
          </p:cNvSpPr>
          <p:nvPr>
            <p:ph type="body"/>
          </p:nvPr>
        </p:nvSpPr>
        <p:spPr>
          <a:xfrm>
            <a:off x="311760" y="2991600"/>
            <a:ext cx="4157640" cy="1575000"/>
          </a:xfrm>
          <a:prstGeom prst="rect">
            <a:avLst/>
          </a:prstGeom>
        </p:spPr>
        <p:txBody>
          <a:bodyPr wrap="none"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311760" y="444960"/>
            <a:ext cx="8520120" cy="3279240"/>
          </a:xfrm>
          <a:prstGeom prst="rect">
            <a:avLst/>
          </a:prstGeom>
        </p:spPr>
        <p:txBody>
          <a:bodyPr wrap="none"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195"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
        <p:nvSpPr>
          <p:cNvPr id="196" name="PlaceHolder 3"/>
          <p:cNvSpPr>
            <a:spLocks noGrp="1"/>
          </p:cNvSpPr>
          <p:nvPr>
            <p:ph type="body"/>
          </p:nvPr>
        </p:nvSpPr>
        <p:spPr>
          <a:xfrm>
            <a:off x="311760" y="1266480"/>
            <a:ext cx="8520120" cy="3302280"/>
          </a:xfrm>
          <a:prstGeom prst="rect">
            <a:avLst/>
          </a:prstGeom>
        </p:spPr>
        <p:txBody>
          <a:bodyPr wrap="none" lIns="0" tIns="0" rIns="0" bIns="0"/>
          <a:lstStyle/>
          <a:p>
            <a:endParaRPr/>
          </a:p>
        </p:txBody>
      </p:sp>
      <p:pic>
        <p:nvPicPr>
          <p:cNvPr id="197" name="Immagine 196"/>
          <p:cNvPicPr/>
          <p:nvPr/>
        </p:nvPicPr>
        <p:blipFill>
          <a:blip r:embed="rId2"/>
          <a:stretch>
            <a:fillRect/>
          </a:stretch>
        </p:blipFill>
        <p:spPr>
          <a:xfrm>
            <a:off x="2501640" y="1266120"/>
            <a:ext cx="4139640" cy="3302280"/>
          </a:xfrm>
          <a:prstGeom prst="rect">
            <a:avLst/>
          </a:prstGeom>
          <a:ln>
            <a:noFill/>
          </a:ln>
        </p:spPr>
      </p:pic>
      <p:pic>
        <p:nvPicPr>
          <p:cNvPr id="198" name="Immagine 197"/>
          <p:cNvPicPr/>
          <p:nvPr/>
        </p:nvPicPr>
        <p:blipFill>
          <a:blip r:embed="rId2"/>
          <a:stretch>
            <a:fillRect/>
          </a:stretch>
        </p:blipFill>
        <p:spPr>
          <a:xfrm>
            <a:off x="2501640" y="1266120"/>
            <a:ext cx="4139640" cy="33022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05" name="PlaceHolder 2"/>
          <p:cNvSpPr>
            <a:spLocks noGrp="1"/>
          </p:cNvSpPr>
          <p:nvPr>
            <p:ph type="subTitle"/>
          </p:nvPr>
        </p:nvSpPr>
        <p:spPr>
          <a:xfrm>
            <a:off x="311760" y="1266480"/>
            <a:ext cx="8520120" cy="3302640"/>
          </a:xfrm>
          <a:prstGeom prst="rect">
            <a:avLst/>
          </a:prstGeom>
        </p:spPr>
        <p:txBody>
          <a:bodyPr wrap="none"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07"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09"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210" name="PlaceHolder 3"/>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311760" y="444960"/>
            <a:ext cx="8520120" cy="3279240"/>
          </a:xfrm>
          <a:prstGeom prst="rect">
            <a:avLst/>
          </a:prstGeom>
        </p:spPr>
        <p:txBody>
          <a:bodyPr wrap="none"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14"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215" name="PlaceHolder 3"/>
          <p:cNvSpPr>
            <a:spLocks noGrp="1"/>
          </p:cNvSpPr>
          <p:nvPr>
            <p:ph type="body"/>
          </p:nvPr>
        </p:nvSpPr>
        <p:spPr>
          <a:xfrm>
            <a:off x="311760" y="2991600"/>
            <a:ext cx="4157640" cy="1575000"/>
          </a:xfrm>
          <a:prstGeom prst="rect">
            <a:avLst/>
          </a:prstGeom>
        </p:spPr>
        <p:txBody>
          <a:bodyPr wrap="none" lIns="0" tIns="0" rIns="0" bIns="0"/>
          <a:lstStyle/>
          <a:p>
            <a:endParaRPr/>
          </a:p>
        </p:txBody>
      </p:sp>
      <p:sp>
        <p:nvSpPr>
          <p:cNvPr id="216" name="PlaceHolder 4"/>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18"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219"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220"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22"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223"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224" name="PlaceHolder 4"/>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0"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21" name="PlaceHolder 3"/>
          <p:cNvSpPr>
            <a:spLocks noGrp="1"/>
          </p:cNvSpPr>
          <p:nvPr>
            <p:ph type="body"/>
          </p:nvPr>
        </p:nvSpPr>
        <p:spPr>
          <a:xfrm>
            <a:off x="311760" y="2991600"/>
            <a:ext cx="4157640" cy="1575000"/>
          </a:xfrm>
          <a:prstGeom prst="rect">
            <a:avLst/>
          </a:prstGeom>
        </p:spPr>
        <p:txBody>
          <a:bodyPr wrap="none" lIns="0" tIns="0" rIns="0" bIns="0"/>
          <a:lstStyle/>
          <a:p>
            <a:endParaRPr/>
          </a:p>
        </p:txBody>
      </p:sp>
      <p:sp>
        <p:nvSpPr>
          <p:cNvPr id="22" name="PlaceHolder 4"/>
          <p:cNvSpPr>
            <a:spLocks noGrp="1"/>
          </p:cNvSpPr>
          <p:nvPr>
            <p:ph type="body"/>
          </p:nvPr>
        </p:nvSpPr>
        <p:spPr>
          <a:xfrm>
            <a:off x="4677840" y="1266480"/>
            <a:ext cx="4157640" cy="3302280"/>
          </a:xfrm>
          <a:prstGeom prst="rect">
            <a:avLst/>
          </a:prstGeom>
        </p:spPr>
        <p:txBody>
          <a:bodyPr wrap="none"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26" name="PlaceHolder 2"/>
          <p:cNvSpPr>
            <a:spLocks noGrp="1"/>
          </p:cNvSpPr>
          <p:nvPr>
            <p:ph type="body"/>
          </p:nvPr>
        </p:nvSpPr>
        <p:spPr>
          <a:xfrm>
            <a:off x="311760" y="1266480"/>
            <a:ext cx="8520120" cy="1575000"/>
          </a:xfrm>
          <a:prstGeom prst="rect">
            <a:avLst/>
          </a:prstGeom>
        </p:spPr>
        <p:txBody>
          <a:bodyPr wrap="none" lIns="0" tIns="0" rIns="0" bIns="0"/>
          <a:lstStyle/>
          <a:p>
            <a:endParaRPr/>
          </a:p>
        </p:txBody>
      </p:sp>
      <p:sp>
        <p:nvSpPr>
          <p:cNvPr id="227" name="PlaceHolder 3"/>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29"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230"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231"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
        <p:nvSpPr>
          <p:cNvPr id="232" name="PlaceHolder 5"/>
          <p:cNvSpPr>
            <a:spLocks noGrp="1"/>
          </p:cNvSpPr>
          <p:nvPr>
            <p:ph type="body"/>
          </p:nvPr>
        </p:nvSpPr>
        <p:spPr>
          <a:xfrm>
            <a:off x="311760" y="2991600"/>
            <a:ext cx="4157640" cy="1575000"/>
          </a:xfrm>
          <a:prstGeom prst="rect">
            <a:avLst/>
          </a:prstGeom>
        </p:spPr>
        <p:txBody>
          <a:bodyPr wrap="none"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34" name="PlaceHolder 2"/>
          <p:cNvSpPr>
            <a:spLocks noGrp="1"/>
          </p:cNvSpPr>
          <p:nvPr>
            <p:ph type="body"/>
          </p:nvPr>
        </p:nvSpPr>
        <p:spPr>
          <a:xfrm>
            <a:off x="311760" y="1266480"/>
            <a:ext cx="8520120" cy="3302280"/>
          </a:xfrm>
          <a:prstGeom prst="rect">
            <a:avLst/>
          </a:prstGeom>
        </p:spPr>
        <p:txBody>
          <a:bodyPr wrap="none" lIns="0" tIns="0" rIns="0" bIns="0"/>
          <a:lstStyle/>
          <a:p>
            <a:endParaRPr/>
          </a:p>
        </p:txBody>
      </p:sp>
      <p:sp>
        <p:nvSpPr>
          <p:cNvPr id="235" name="PlaceHolder 3"/>
          <p:cNvSpPr>
            <a:spLocks noGrp="1"/>
          </p:cNvSpPr>
          <p:nvPr>
            <p:ph type="body"/>
          </p:nvPr>
        </p:nvSpPr>
        <p:spPr>
          <a:xfrm>
            <a:off x="311760" y="1266480"/>
            <a:ext cx="8520120" cy="3302280"/>
          </a:xfrm>
          <a:prstGeom prst="rect">
            <a:avLst/>
          </a:prstGeom>
        </p:spPr>
        <p:txBody>
          <a:bodyPr wrap="none" lIns="0" tIns="0" rIns="0" bIns="0"/>
          <a:lstStyle/>
          <a:p>
            <a:endParaRPr/>
          </a:p>
        </p:txBody>
      </p:sp>
      <p:pic>
        <p:nvPicPr>
          <p:cNvPr id="236" name="Immagine 235"/>
          <p:cNvPicPr/>
          <p:nvPr/>
        </p:nvPicPr>
        <p:blipFill>
          <a:blip r:embed="rId2"/>
          <a:stretch>
            <a:fillRect/>
          </a:stretch>
        </p:blipFill>
        <p:spPr>
          <a:xfrm>
            <a:off x="2501640" y="1266120"/>
            <a:ext cx="4139640" cy="3302280"/>
          </a:xfrm>
          <a:prstGeom prst="rect">
            <a:avLst/>
          </a:prstGeom>
          <a:ln>
            <a:noFill/>
          </a:ln>
        </p:spPr>
      </p:pic>
      <p:pic>
        <p:nvPicPr>
          <p:cNvPr id="237" name="Immagine 236"/>
          <p:cNvPicPr/>
          <p:nvPr/>
        </p:nvPicPr>
        <p:blipFill>
          <a:blip r:embed="rId2"/>
          <a:stretch>
            <a:fillRect/>
          </a:stretch>
        </p:blipFill>
        <p:spPr>
          <a:xfrm>
            <a:off x="2501640" y="1266120"/>
            <a:ext cx="4139640" cy="3302280"/>
          </a:xfrm>
          <a:prstGeom prst="rect">
            <a:avLst/>
          </a:prstGeom>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4" name="PlaceHolder 2"/>
          <p:cNvSpPr>
            <a:spLocks noGrp="1"/>
          </p:cNvSpPr>
          <p:nvPr>
            <p:ph type="body"/>
          </p:nvPr>
        </p:nvSpPr>
        <p:spPr>
          <a:xfrm>
            <a:off x="311760" y="1266480"/>
            <a:ext cx="4157640" cy="3302280"/>
          </a:xfrm>
          <a:prstGeom prst="rect">
            <a:avLst/>
          </a:prstGeom>
        </p:spPr>
        <p:txBody>
          <a:bodyPr wrap="none" lIns="0" tIns="0" rIns="0" bIns="0"/>
          <a:lstStyle/>
          <a:p>
            <a:endParaRPr/>
          </a:p>
        </p:txBody>
      </p:sp>
      <p:sp>
        <p:nvSpPr>
          <p:cNvPr id="25"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26" name="PlaceHolder 4"/>
          <p:cNvSpPr>
            <a:spLocks noGrp="1"/>
          </p:cNvSpPr>
          <p:nvPr>
            <p:ph type="body"/>
          </p:nvPr>
        </p:nvSpPr>
        <p:spPr>
          <a:xfrm>
            <a:off x="4677840" y="2991600"/>
            <a:ext cx="4157640" cy="157500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444960"/>
            <a:ext cx="8520120" cy="707400"/>
          </a:xfrm>
          <a:prstGeom prst="rect">
            <a:avLst/>
          </a:prstGeom>
        </p:spPr>
        <p:txBody>
          <a:bodyPr wrap="none" lIns="0" tIns="0" rIns="0" bIns="0" anchor="ctr"/>
          <a:lstStyle/>
          <a:p>
            <a:endParaRPr/>
          </a:p>
        </p:txBody>
      </p:sp>
      <p:sp>
        <p:nvSpPr>
          <p:cNvPr id="28" name="PlaceHolder 2"/>
          <p:cNvSpPr>
            <a:spLocks noGrp="1"/>
          </p:cNvSpPr>
          <p:nvPr>
            <p:ph type="body"/>
          </p:nvPr>
        </p:nvSpPr>
        <p:spPr>
          <a:xfrm>
            <a:off x="311760" y="1266480"/>
            <a:ext cx="4157640" cy="1575000"/>
          </a:xfrm>
          <a:prstGeom prst="rect">
            <a:avLst/>
          </a:prstGeom>
        </p:spPr>
        <p:txBody>
          <a:bodyPr wrap="none" lIns="0" tIns="0" rIns="0" bIns="0"/>
          <a:lstStyle/>
          <a:p>
            <a:endParaRPr/>
          </a:p>
        </p:txBody>
      </p:sp>
      <p:sp>
        <p:nvSpPr>
          <p:cNvPr id="29" name="PlaceHolder 3"/>
          <p:cNvSpPr>
            <a:spLocks noGrp="1"/>
          </p:cNvSpPr>
          <p:nvPr>
            <p:ph type="body"/>
          </p:nvPr>
        </p:nvSpPr>
        <p:spPr>
          <a:xfrm>
            <a:off x="4677840" y="1266480"/>
            <a:ext cx="4157640" cy="1575000"/>
          </a:xfrm>
          <a:prstGeom prst="rect">
            <a:avLst/>
          </a:prstGeom>
        </p:spPr>
        <p:txBody>
          <a:bodyPr wrap="none" lIns="0" tIns="0" rIns="0" bIns="0"/>
          <a:lstStyle/>
          <a:p>
            <a:endParaRPr/>
          </a:p>
        </p:txBody>
      </p:sp>
      <p:sp>
        <p:nvSpPr>
          <p:cNvPr id="30" name="PlaceHolder 4"/>
          <p:cNvSpPr>
            <a:spLocks noGrp="1"/>
          </p:cNvSpPr>
          <p:nvPr>
            <p:ph type="body"/>
          </p:nvPr>
        </p:nvSpPr>
        <p:spPr>
          <a:xfrm>
            <a:off x="311760" y="2991600"/>
            <a:ext cx="8520120" cy="157500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CustomShape 1"/>
          <p:cNvSpPr/>
          <p:nvPr/>
        </p:nvSpPr>
        <p:spPr>
          <a:xfrm>
            <a:off x="0" y="5045760"/>
            <a:ext cx="9143640" cy="97560"/>
          </a:xfrm>
          <a:prstGeom prst="rect">
            <a:avLst/>
          </a:prstGeom>
          <a:solidFill>
            <a:srgbClr val="4DB6AC"/>
          </a:solidFill>
          <a:ln w="12600">
            <a:noFill/>
          </a:ln>
        </p:spPr>
      </p:sp>
      <p:sp>
        <p:nvSpPr>
          <p:cNvPr id="11" name="Line 2"/>
          <p:cNvSpPr/>
          <p:nvPr/>
        </p:nvSpPr>
        <p:spPr>
          <a:xfrm>
            <a:off x="7007400" y="3176640"/>
            <a:ext cx="562320" cy="0"/>
          </a:xfrm>
          <a:prstGeom prst="line">
            <a:avLst/>
          </a:prstGeom>
          <a:ln w="76320">
            <a:solidFill>
              <a:srgbClr val="B3A77D"/>
            </a:solidFill>
            <a:round/>
          </a:ln>
        </p:spPr>
      </p:sp>
      <p:sp>
        <p:nvSpPr>
          <p:cNvPr id="2" name="Line 3"/>
          <p:cNvSpPr/>
          <p:nvPr/>
        </p:nvSpPr>
        <p:spPr>
          <a:xfrm>
            <a:off x="1575000" y="3157920"/>
            <a:ext cx="561960" cy="0"/>
          </a:xfrm>
          <a:prstGeom prst="line">
            <a:avLst/>
          </a:prstGeom>
          <a:ln w="76320">
            <a:solidFill>
              <a:srgbClr val="B3A77D"/>
            </a:solidFill>
            <a:round/>
          </a:ln>
        </p:spPr>
      </p:sp>
      <p:sp>
        <p:nvSpPr>
          <p:cNvPr id="3" name="Line 4"/>
          <p:cNvSpPr/>
          <p:nvPr/>
        </p:nvSpPr>
        <p:spPr>
          <a:xfrm flipH="1">
            <a:off x="1004040" y="1023120"/>
            <a:ext cx="7136640" cy="0"/>
          </a:xfrm>
          <a:prstGeom prst="line">
            <a:avLst/>
          </a:prstGeom>
          <a:ln w="76320">
            <a:solidFill>
              <a:srgbClr val="4DB6AC"/>
            </a:solidFill>
            <a:round/>
          </a:ln>
        </p:spPr>
      </p:sp>
      <p:sp>
        <p:nvSpPr>
          <p:cNvPr id="4" name="Line 5"/>
          <p:cNvSpPr/>
          <p:nvPr/>
        </p:nvSpPr>
        <p:spPr>
          <a:xfrm flipH="1">
            <a:off x="1004040" y="1175400"/>
            <a:ext cx="7136640" cy="0"/>
          </a:xfrm>
          <a:prstGeom prst="line">
            <a:avLst/>
          </a:prstGeom>
          <a:ln w="9360">
            <a:solidFill>
              <a:srgbClr val="4DB6AC"/>
            </a:solidFill>
            <a:round/>
          </a:ln>
        </p:spPr>
      </p:sp>
      <p:sp>
        <p:nvSpPr>
          <p:cNvPr id="5" name="Line 6"/>
          <p:cNvSpPr/>
          <p:nvPr/>
        </p:nvSpPr>
        <p:spPr>
          <a:xfrm>
            <a:off x="1004040" y="4121280"/>
            <a:ext cx="7136640" cy="0"/>
          </a:xfrm>
          <a:prstGeom prst="line">
            <a:avLst/>
          </a:prstGeom>
          <a:ln w="76320">
            <a:solidFill>
              <a:srgbClr val="4DB6AC"/>
            </a:solidFill>
            <a:round/>
          </a:ln>
        </p:spPr>
      </p:sp>
      <p:sp>
        <p:nvSpPr>
          <p:cNvPr id="6" name="Line 7"/>
          <p:cNvSpPr/>
          <p:nvPr/>
        </p:nvSpPr>
        <p:spPr>
          <a:xfrm>
            <a:off x="1004040" y="3969000"/>
            <a:ext cx="7136640" cy="0"/>
          </a:xfrm>
          <a:prstGeom prst="line">
            <a:avLst/>
          </a:prstGeom>
          <a:ln w="9360">
            <a:solidFill>
              <a:srgbClr val="4DB6AC"/>
            </a:solidFill>
            <a:round/>
          </a:ln>
        </p:spPr>
      </p:sp>
      <p:sp>
        <p:nvSpPr>
          <p:cNvPr id="7" name="PlaceHolder 8"/>
          <p:cNvSpPr>
            <a:spLocks noGrp="1"/>
          </p:cNvSpPr>
          <p:nvPr>
            <p:ph type="title"/>
          </p:nvPr>
        </p:nvSpPr>
        <p:spPr>
          <a:xfrm>
            <a:off x="1004040" y="1751760"/>
            <a:ext cx="7136280" cy="1022040"/>
          </a:xfrm>
          <a:prstGeom prst="rect">
            <a:avLst/>
          </a:prstGeom>
        </p:spPr>
        <p:txBody>
          <a:bodyPr tIns="91440" bIns="91440" anchor="b"/>
          <a:lstStyle/>
          <a:p>
            <a:pPr>
              <a:lnSpc>
                <a:spcPct val="100000"/>
              </a:lnSpc>
            </a:pPr>
            <a:r>
              <a:rPr lang="it-IT" sz="5400" b="1">
                <a:solidFill>
                  <a:srgbClr val="EF6C00"/>
                </a:solidFill>
                <a:latin typeface="PT Sans Narrow"/>
                <a:ea typeface="PT Sans Narrow"/>
              </a:rPr>
              <a:t>Click to edit the title text formatClick to add title</a:t>
            </a:r>
            <a:endParaRPr/>
          </a:p>
        </p:txBody>
      </p:sp>
      <p:sp>
        <p:nvSpPr>
          <p:cNvPr id="8" name="PlaceHolder 9"/>
          <p:cNvSpPr>
            <a:spLocks noGrp="1"/>
          </p:cNvSpPr>
          <p:nvPr>
            <p:ph type="body"/>
          </p:nvPr>
        </p:nvSpPr>
        <p:spPr>
          <a:xfrm>
            <a:off x="2137320" y="2850120"/>
            <a:ext cx="4870080" cy="792360"/>
          </a:xfrm>
          <a:prstGeom prst="rect">
            <a:avLst/>
          </a:prstGeom>
        </p:spPr>
        <p:txBody>
          <a:bodyPr tIns="91440" bIns="91440"/>
          <a:lstStyle/>
          <a:p>
            <a:pPr>
              <a:buSzPct val="25000"/>
              <a:buFont typeface="StarSymbol"/>
              <a:buChar char=""/>
            </a:pPr>
            <a:r>
              <a:rPr lang="it-IT" sz="2400">
                <a:solidFill>
                  <a:srgbClr val="695D46"/>
                </a:solidFill>
                <a:latin typeface="Open Sans"/>
                <a:ea typeface="Open Sans"/>
              </a:rPr>
              <a:t>Click to edit the outline text format</a:t>
            </a:r>
            <a:endParaRPr/>
          </a:p>
          <a:p>
            <a:pPr lvl="1">
              <a:buSzPct val="25000"/>
              <a:buFont typeface="StarSymbol"/>
              <a:buChar char=""/>
            </a:pPr>
            <a:r>
              <a:rPr lang="it-IT" sz="2400">
                <a:solidFill>
                  <a:srgbClr val="695D46"/>
                </a:solidFill>
                <a:latin typeface="Open Sans"/>
                <a:ea typeface="Open Sans"/>
              </a:rPr>
              <a:t>Second Outline Level</a:t>
            </a:r>
            <a:endParaRPr/>
          </a:p>
          <a:p>
            <a:pPr lvl="2">
              <a:buSzPct val="25000"/>
              <a:buFont typeface="StarSymbol"/>
              <a:buChar char=""/>
            </a:pPr>
            <a:r>
              <a:rPr lang="it-IT" sz="2400">
                <a:solidFill>
                  <a:srgbClr val="695D46"/>
                </a:solidFill>
                <a:latin typeface="Open Sans"/>
                <a:ea typeface="Open Sans"/>
              </a:rPr>
              <a:t>Third Outline Level</a:t>
            </a:r>
            <a:endParaRPr/>
          </a:p>
          <a:p>
            <a:pPr lvl="3">
              <a:buSzPct val="25000"/>
              <a:buFont typeface="StarSymbol"/>
              <a:buChar char=""/>
            </a:pPr>
            <a:r>
              <a:rPr lang="it-IT" sz="2400">
                <a:solidFill>
                  <a:srgbClr val="695D46"/>
                </a:solidFill>
                <a:latin typeface="Open Sans"/>
                <a:ea typeface="Open Sans"/>
              </a:rPr>
              <a:t>Fourth Outline Level</a:t>
            </a:r>
            <a:endParaRPr/>
          </a:p>
          <a:p>
            <a:pPr lvl="4">
              <a:buSzPct val="25000"/>
              <a:buFont typeface="StarSymbol"/>
              <a:buChar char=""/>
            </a:pPr>
            <a:r>
              <a:rPr lang="it-IT" sz="2400">
                <a:solidFill>
                  <a:srgbClr val="695D46"/>
                </a:solidFill>
                <a:latin typeface="Open Sans"/>
                <a:ea typeface="Open Sans"/>
              </a:rPr>
              <a:t>Fifth Outline Level</a:t>
            </a:r>
            <a:endParaRPr/>
          </a:p>
          <a:p>
            <a:pPr lvl="5">
              <a:buSzPct val="25000"/>
              <a:buFont typeface="StarSymbol"/>
              <a:buChar char=""/>
            </a:pPr>
            <a:r>
              <a:rPr lang="it-IT" sz="2400">
                <a:solidFill>
                  <a:srgbClr val="695D46"/>
                </a:solidFill>
                <a:latin typeface="Open Sans"/>
                <a:ea typeface="Open Sans"/>
              </a:rPr>
              <a:t>Sixth Outline Level</a:t>
            </a:r>
            <a:endParaRPr/>
          </a:p>
          <a:p>
            <a:pPr>
              <a:lnSpc>
                <a:spcPct val="100000"/>
              </a:lnSpc>
            </a:pPr>
            <a:r>
              <a:rPr lang="it-IT" sz="2400">
                <a:solidFill>
                  <a:srgbClr val="695D46"/>
                </a:solidFill>
                <a:latin typeface="Open Sans"/>
                <a:ea typeface="Open Sans"/>
              </a:rPr>
              <a:t>Seventh Outline LevelClick to add subtitle</a:t>
            </a:r>
            <a:endParaRPr/>
          </a:p>
        </p:txBody>
      </p:sp>
      <p:sp>
        <p:nvSpPr>
          <p:cNvPr id="9" name="PlaceHolder 10"/>
          <p:cNvSpPr>
            <a:spLocks noGrp="1"/>
          </p:cNvSpPr>
          <p:nvPr>
            <p:ph type="sldNum"/>
          </p:nvPr>
        </p:nvSpPr>
        <p:spPr>
          <a:xfrm>
            <a:off x="8684280" y="4692240"/>
            <a:ext cx="336600" cy="334800"/>
          </a:xfrm>
          <a:prstGeom prst="rect">
            <a:avLst/>
          </a:prstGeom>
        </p:spPr>
        <p:txBody>
          <a:bodyPr tIns="91440" bIns="91440" anchor="ctr"/>
          <a:lstStyle/>
          <a:p>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 name="CustomShape 1"/>
          <p:cNvSpPr/>
          <p:nvPr/>
        </p:nvSpPr>
        <p:spPr>
          <a:xfrm>
            <a:off x="0" y="5045760"/>
            <a:ext cx="9143640" cy="97560"/>
          </a:xfrm>
          <a:prstGeom prst="rect">
            <a:avLst/>
          </a:prstGeom>
          <a:solidFill>
            <a:srgbClr val="4DB6AC"/>
          </a:solidFill>
          <a:ln w="12600">
            <a:noFill/>
          </a:ln>
        </p:spPr>
      </p:sp>
      <p:sp>
        <p:nvSpPr>
          <p:cNvPr id="45" name="PlaceHolder 2"/>
          <p:cNvSpPr>
            <a:spLocks noGrp="1"/>
          </p:cNvSpPr>
          <p:nvPr>
            <p:ph type="title"/>
          </p:nvPr>
        </p:nvSpPr>
        <p:spPr>
          <a:xfrm>
            <a:off x="311760" y="444960"/>
            <a:ext cx="8520120" cy="707040"/>
          </a:xfrm>
          <a:prstGeom prst="rect">
            <a:avLst/>
          </a:prstGeom>
        </p:spPr>
        <p:txBody>
          <a:bodyPr tIns="91440" bIns="91440"/>
          <a:lstStyle/>
          <a:p>
            <a:pPr>
              <a:lnSpc>
                <a:spcPct val="100000"/>
              </a:lnSpc>
            </a:pPr>
            <a:r>
              <a:rPr lang="it-IT" sz="3600" b="1">
                <a:solidFill>
                  <a:srgbClr val="EF6C00"/>
                </a:solidFill>
                <a:latin typeface="PT Sans Narrow"/>
                <a:ea typeface="PT Sans Narrow"/>
              </a:rPr>
              <a:t>Click to edit the title text formatClick to add title</a:t>
            </a:r>
            <a:endParaRPr/>
          </a:p>
        </p:txBody>
      </p:sp>
      <p:sp>
        <p:nvSpPr>
          <p:cNvPr id="46" name="PlaceHolder 3"/>
          <p:cNvSpPr>
            <a:spLocks noGrp="1"/>
          </p:cNvSpPr>
          <p:nvPr>
            <p:ph type="body"/>
          </p:nvPr>
        </p:nvSpPr>
        <p:spPr>
          <a:xfrm>
            <a:off x="311760" y="1266480"/>
            <a:ext cx="8520120" cy="3302280"/>
          </a:xfrm>
          <a:prstGeom prst="rect">
            <a:avLst/>
          </a:prstGeom>
        </p:spPr>
        <p:txBody>
          <a:bodyPr tIns="91440" bIns="91440"/>
          <a:lstStyle/>
          <a:p>
            <a:pPr>
              <a:buSzPct val="25000"/>
              <a:buFont typeface="StarSymbol"/>
              <a:buChar char=""/>
            </a:pPr>
            <a:r>
              <a:rPr lang="it-IT">
                <a:solidFill>
                  <a:srgbClr val="695D46"/>
                </a:solidFill>
                <a:latin typeface="Open Sans"/>
                <a:ea typeface="Open Sans"/>
              </a:rPr>
              <a:t>Click to edit the outline text format</a:t>
            </a:r>
            <a:endParaRPr/>
          </a:p>
          <a:p>
            <a:pPr lvl="1">
              <a:buSzPct val="25000"/>
              <a:buFont typeface="StarSymbol"/>
              <a:buChar char=""/>
            </a:pPr>
            <a:r>
              <a:rPr lang="it-IT">
                <a:solidFill>
                  <a:srgbClr val="695D46"/>
                </a:solidFill>
                <a:latin typeface="Open Sans"/>
                <a:ea typeface="Open Sans"/>
              </a:rPr>
              <a:t>Second Outline Level</a:t>
            </a:r>
            <a:endParaRPr/>
          </a:p>
          <a:p>
            <a:pPr lvl="2">
              <a:buSzPct val="25000"/>
              <a:buFont typeface="StarSymbol"/>
              <a:buChar char=""/>
            </a:pPr>
            <a:r>
              <a:rPr lang="it-IT">
                <a:solidFill>
                  <a:srgbClr val="695D46"/>
                </a:solidFill>
                <a:latin typeface="Open Sans"/>
                <a:ea typeface="Open Sans"/>
              </a:rPr>
              <a:t>Third Outline Level</a:t>
            </a:r>
            <a:endParaRPr/>
          </a:p>
          <a:p>
            <a:pPr lvl="3">
              <a:buSzPct val="25000"/>
              <a:buFont typeface="StarSymbol"/>
              <a:buChar char=""/>
            </a:pPr>
            <a:r>
              <a:rPr lang="it-IT">
                <a:solidFill>
                  <a:srgbClr val="695D46"/>
                </a:solidFill>
                <a:latin typeface="Open Sans"/>
                <a:ea typeface="Open Sans"/>
              </a:rPr>
              <a:t>Fourth Outline Level</a:t>
            </a:r>
            <a:endParaRPr/>
          </a:p>
          <a:p>
            <a:pPr lvl="4">
              <a:buSzPct val="25000"/>
              <a:buFont typeface="StarSymbol"/>
              <a:buChar char=""/>
            </a:pPr>
            <a:r>
              <a:rPr lang="it-IT">
                <a:solidFill>
                  <a:srgbClr val="695D46"/>
                </a:solidFill>
                <a:latin typeface="Open Sans"/>
                <a:ea typeface="Open Sans"/>
              </a:rPr>
              <a:t>Fifth Outline Level</a:t>
            </a:r>
            <a:endParaRPr/>
          </a:p>
          <a:p>
            <a:pPr lvl="5">
              <a:buSzPct val="25000"/>
              <a:buFont typeface="StarSymbol"/>
              <a:buChar char=""/>
            </a:pPr>
            <a:r>
              <a:rPr lang="it-IT">
                <a:solidFill>
                  <a:srgbClr val="695D46"/>
                </a:solidFill>
                <a:latin typeface="Open Sans"/>
                <a:ea typeface="Open Sans"/>
              </a:rPr>
              <a:t>Sixth Outline Level</a:t>
            </a:r>
            <a:endParaRPr/>
          </a:p>
          <a:p>
            <a:pPr>
              <a:lnSpc>
                <a:spcPct val="100000"/>
              </a:lnSpc>
            </a:pPr>
            <a:r>
              <a:rPr lang="it-IT">
                <a:solidFill>
                  <a:srgbClr val="695D46"/>
                </a:solidFill>
                <a:latin typeface="Open Sans"/>
                <a:ea typeface="Open Sans"/>
              </a:rPr>
              <a:t>Seventh Outline LevelClick to add text</a:t>
            </a:r>
            <a:endParaRPr/>
          </a:p>
        </p:txBody>
      </p:sp>
      <p:sp>
        <p:nvSpPr>
          <p:cNvPr id="47" name="PlaceHolder 4"/>
          <p:cNvSpPr>
            <a:spLocks noGrp="1"/>
          </p:cNvSpPr>
          <p:nvPr>
            <p:ph type="sldNum"/>
          </p:nvPr>
        </p:nvSpPr>
        <p:spPr>
          <a:xfrm>
            <a:off x="8684280" y="4692240"/>
            <a:ext cx="336600" cy="334800"/>
          </a:xfrm>
          <a:prstGeom prst="rect">
            <a:avLst/>
          </a:prstGeom>
        </p:spPr>
        <p:txBody>
          <a:bodyPr tIns="91440" bIns="91440" anchor="ctr"/>
          <a:lstStyle/>
          <a:p>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CustomShape 1"/>
          <p:cNvSpPr/>
          <p:nvPr/>
        </p:nvSpPr>
        <p:spPr>
          <a:xfrm>
            <a:off x="0" y="5045760"/>
            <a:ext cx="9143640" cy="97560"/>
          </a:xfrm>
          <a:prstGeom prst="rect">
            <a:avLst/>
          </a:prstGeom>
          <a:solidFill>
            <a:srgbClr val="4DB6AC"/>
          </a:solidFill>
          <a:ln w="12600">
            <a:noFill/>
          </a:ln>
        </p:spPr>
      </p:sp>
      <p:sp>
        <p:nvSpPr>
          <p:cNvPr id="83" name="PlaceHolder 2"/>
          <p:cNvSpPr>
            <a:spLocks noGrp="1"/>
          </p:cNvSpPr>
          <p:nvPr>
            <p:ph type="title"/>
          </p:nvPr>
        </p:nvSpPr>
        <p:spPr>
          <a:xfrm>
            <a:off x="311760" y="444960"/>
            <a:ext cx="8520120" cy="707040"/>
          </a:xfrm>
          <a:prstGeom prst="rect">
            <a:avLst/>
          </a:prstGeom>
        </p:spPr>
        <p:txBody>
          <a:bodyPr tIns="91440" bIns="91440"/>
          <a:lstStyle/>
          <a:p>
            <a:pPr>
              <a:lnSpc>
                <a:spcPct val="100000"/>
              </a:lnSpc>
            </a:pPr>
            <a:r>
              <a:rPr lang="it-IT" sz="3600" b="1">
                <a:solidFill>
                  <a:srgbClr val="EF6C00"/>
                </a:solidFill>
                <a:latin typeface="PT Sans Narrow"/>
                <a:ea typeface="PT Sans Narrow"/>
              </a:rPr>
              <a:t>Click to edit the title text formatClick to add title</a:t>
            </a:r>
            <a:endParaRPr/>
          </a:p>
        </p:txBody>
      </p:sp>
      <p:sp>
        <p:nvSpPr>
          <p:cNvPr id="84" name="PlaceHolder 3"/>
          <p:cNvSpPr>
            <a:spLocks noGrp="1"/>
          </p:cNvSpPr>
          <p:nvPr>
            <p:ph type="sldNum"/>
          </p:nvPr>
        </p:nvSpPr>
        <p:spPr>
          <a:xfrm>
            <a:off x="8684280" y="4692240"/>
            <a:ext cx="336600" cy="334800"/>
          </a:xfrm>
          <a:prstGeom prst="rect">
            <a:avLst/>
          </a:prstGeom>
        </p:spPr>
        <p:txBody>
          <a:bodyPr tIns="91440" bIns="91440" anchor="ctr"/>
          <a:lstStyle/>
          <a:p>
            <a:endParaRPr/>
          </a:p>
        </p:txBody>
      </p:sp>
      <p:sp>
        <p:nvSpPr>
          <p:cNvPr id="85" name="PlaceHolder 4"/>
          <p:cNvSpPr>
            <a:spLocks noGrp="1"/>
          </p:cNvSpPr>
          <p:nvPr>
            <p:ph type="body"/>
          </p:nvPr>
        </p:nvSpPr>
        <p:spPr>
          <a:xfrm>
            <a:off x="457200" y="1203480"/>
            <a:ext cx="8229240" cy="2982960"/>
          </a:xfrm>
          <a:prstGeom prst="rect">
            <a:avLst/>
          </a:prstGeom>
        </p:spPr>
        <p:txBody>
          <a:bodyPr wrap="none" lIns="0" tIns="0" rIns="0" bIns="0"/>
          <a:lstStyle/>
          <a:p>
            <a:pPr>
              <a:buSzPct val="25000"/>
              <a:buFont typeface="StarSymbol"/>
              <a:buChar char=""/>
            </a:pPr>
            <a:r>
              <a:rPr lang="it-IT"/>
              <a:t>Click to edit the outline text format</a:t>
            </a:r>
            <a:endParaRPr/>
          </a:p>
          <a:p>
            <a:pPr lvl="1">
              <a:buSzPct val="25000"/>
              <a:buFont typeface="StarSymbol"/>
              <a:buChar char=""/>
            </a:pPr>
            <a:r>
              <a:rPr lang="it-IT"/>
              <a:t>Second Outline Level</a:t>
            </a:r>
            <a:endParaRPr/>
          </a:p>
          <a:p>
            <a:pPr lvl="2">
              <a:buSzPct val="25000"/>
              <a:buFont typeface="StarSymbol"/>
              <a:buChar char=""/>
            </a:pPr>
            <a:r>
              <a:rPr lang="it-IT"/>
              <a:t>Third Outline Level</a:t>
            </a:r>
            <a:endParaRPr/>
          </a:p>
          <a:p>
            <a:pPr lvl="3">
              <a:buSzPct val="25000"/>
              <a:buFont typeface="StarSymbol"/>
              <a:buChar char=""/>
            </a:pPr>
            <a:r>
              <a:rPr lang="it-IT"/>
              <a:t>Fourth Outline Level</a:t>
            </a:r>
            <a:endParaRPr/>
          </a:p>
          <a:p>
            <a:pPr lvl="4">
              <a:buSzPct val="25000"/>
              <a:buFont typeface="StarSymbol"/>
              <a:buChar char=""/>
            </a:pPr>
            <a:r>
              <a:rPr lang="it-IT"/>
              <a:t>Fifth Outline Level</a:t>
            </a:r>
            <a:endParaRPr/>
          </a:p>
          <a:p>
            <a:pPr lvl="5">
              <a:buSzPct val="25000"/>
              <a:buFont typeface="StarSymbol"/>
              <a:buChar char=""/>
            </a:pPr>
            <a:r>
              <a:rPr lang="it-IT"/>
              <a:t>Sixth Outline Level</a:t>
            </a:r>
            <a:endParaRPr/>
          </a:p>
          <a:p>
            <a:pPr lvl="6">
              <a:buSzPct val="25000"/>
              <a:buFont typeface="StarSymbol"/>
              <a:buChar char=""/>
            </a:pPr>
            <a:r>
              <a:rPr lang="it-IT"/>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CustomShape 1"/>
          <p:cNvSpPr/>
          <p:nvPr/>
        </p:nvSpPr>
        <p:spPr>
          <a:xfrm>
            <a:off x="0" y="5045760"/>
            <a:ext cx="9143640" cy="97560"/>
          </a:xfrm>
          <a:prstGeom prst="rect">
            <a:avLst/>
          </a:prstGeom>
          <a:solidFill>
            <a:srgbClr val="4DB6AC"/>
          </a:solidFill>
          <a:ln w="12600">
            <a:noFill/>
          </a:ln>
        </p:spPr>
      </p:sp>
      <p:sp>
        <p:nvSpPr>
          <p:cNvPr id="121" name="CustomShape 2"/>
          <p:cNvSpPr/>
          <p:nvPr/>
        </p:nvSpPr>
        <p:spPr>
          <a:xfrm>
            <a:off x="4572000" y="0"/>
            <a:ext cx="4571640" cy="5143320"/>
          </a:xfrm>
          <a:prstGeom prst="rect">
            <a:avLst/>
          </a:prstGeom>
          <a:solidFill>
            <a:srgbClr val="4DB6AC"/>
          </a:solidFill>
          <a:ln w="12600">
            <a:noFill/>
          </a:ln>
        </p:spPr>
      </p:sp>
      <p:sp>
        <p:nvSpPr>
          <p:cNvPr id="122" name="Line 3"/>
          <p:cNvSpPr/>
          <p:nvPr/>
        </p:nvSpPr>
        <p:spPr>
          <a:xfrm>
            <a:off x="5029560" y="4495320"/>
            <a:ext cx="468360" cy="0"/>
          </a:xfrm>
          <a:prstGeom prst="line">
            <a:avLst/>
          </a:prstGeom>
          <a:ln w="19080">
            <a:solidFill>
              <a:srgbClr val="FFFFFF"/>
            </a:solidFill>
            <a:round/>
          </a:ln>
        </p:spPr>
      </p:sp>
      <p:sp>
        <p:nvSpPr>
          <p:cNvPr id="123" name="PlaceHolder 4"/>
          <p:cNvSpPr>
            <a:spLocks noGrp="1"/>
          </p:cNvSpPr>
          <p:nvPr>
            <p:ph type="title"/>
          </p:nvPr>
        </p:nvSpPr>
        <p:spPr>
          <a:xfrm>
            <a:off x="265680" y="1039680"/>
            <a:ext cx="4044960" cy="1675440"/>
          </a:xfrm>
          <a:prstGeom prst="rect">
            <a:avLst/>
          </a:prstGeom>
        </p:spPr>
        <p:txBody>
          <a:bodyPr tIns="91440" bIns="91440" anchor="b"/>
          <a:lstStyle/>
          <a:p>
            <a:pPr>
              <a:lnSpc>
                <a:spcPct val="100000"/>
              </a:lnSpc>
            </a:pPr>
            <a:r>
              <a:rPr lang="it-IT" sz="4200" b="1">
                <a:solidFill>
                  <a:srgbClr val="EF6C00"/>
                </a:solidFill>
                <a:latin typeface="PT Sans Narrow"/>
                <a:ea typeface="PT Sans Narrow"/>
              </a:rPr>
              <a:t>Click to edit the title text formatClick to add title</a:t>
            </a:r>
            <a:endParaRPr/>
          </a:p>
        </p:txBody>
      </p:sp>
      <p:sp>
        <p:nvSpPr>
          <p:cNvPr id="124" name="PlaceHolder 5"/>
          <p:cNvSpPr>
            <a:spLocks noGrp="1"/>
          </p:cNvSpPr>
          <p:nvPr>
            <p:ph type="body"/>
          </p:nvPr>
        </p:nvSpPr>
        <p:spPr>
          <a:xfrm>
            <a:off x="265680" y="2727000"/>
            <a:ext cx="4044960" cy="1234800"/>
          </a:xfrm>
          <a:prstGeom prst="rect">
            <a:avLst/>
          </a:prstGeom>
        </p:spPr>
        <p:txBody>
          <a:bodyPr tIns="91440" bIns="91440"/>
          <a:lstStyle/>
          <a:p>
            <a:pPr>
              <a:buSzPct val="25000"/>
              <a:buFont typeface="StarSymbol"/>
              <a:buChar char=""/>
            </a:pPr>
            <a:r>
              <a:rPr lang="it-IT" sz="2100">
                <a:solidFill>
                  <a:srgbClr val="695D46"/>
                </a:solidFill>
                <a:latin typeface="Open Sans"/>
                <a:ea typeface="Open Sans"/>
              </a:rPr>
              <a:t>Click to edit the outline text format</a:t>
            </a:r>
            <a:endParaRPr/>
          </a:p>
          <a:p>
            <a:pPr lvl="1">
              <a:buSzPct val="25000"/>
              <a:buFont typeface="StarSymbol"/>
              <a:buChar char=""/>
            </a:pPr>
            <a:r>
              <a:rPr lang="it-IT" sz="2100">
                <a:solidFill>
                  <a:srgbClr val="695D46"/>
                </a:solidFill>
                <a:latin typeface="Open Sans"/>
                <a:ea typeface="Open Sans"/>
              </a:rPr>
              <a:t>Second Outline Level</a:t>
            </a:r>
            <a:endParaRPr/>
          </a:p>
          <a:p>
            <a:pPr lvl="2">
              <a:buSzPct val="25000"/>
              <a:buFont typeface="StarSymbol"/>
              <a:buChar char=""/>
            </a:pPr>
            <a:r>
              <a:rPr lang="it-IT" sz="2100">
                <a:solidFill>
                  <a:srgbClr val="695D46"/>
                </a:solidFill>
                <a:latin typeface="Open Sans"/>
                <a:ea typeface="Open Sans"/>
              </a:rPr>
              <a:t>Third Outline Level</a:t>
            </a:r>
            <a:endParaRPr/>
          </a:p>
          <a:p>
            <a:pPr lvl="3">
              <a:buSzPct val="25000"/>
              <a:buFont typeface="StarSymbol"/>
              <a:buChar char=""/>
            </a:pPr>
            <a:r>
              <a:rPr lang="it-IT" sz="2100">
                <a:solidFill>
                  <a:srgbClr val="695D46"/>
                </a:solidFill>
                <a:latin typeface="Open Sans"/>
                <a:ea typeface="Open Sans"/>
              </a:rPr>
              <a:t>Fourth Outline Level</a:t>
            </a:r>
            <a:endParaRPr/>
          </a:p>
          <a:p>
            <a:pPr lvl="4">
              <a:buSzPct val="25000"/>
              <a:buFont typeface="StarSymbol"/>
              <a:buChar char=""/>
            </a:pPr>
            <a:r>
              <a:rPr lang="it-IT" sz="2100">
                <a:solidFill>
                  <a:srgbClr val="695D46"/>
                </a:solidFill>
                <a:latin typeface="Open Sans"/>
                <a:ea typeface="Open Sans"/>
              </a:rPr>
              <a:t>Fifth Outline Level</a:t>
            </a:r>
            <a:endParaRPr/>
          </a:p>
          <a:p>
            <a:pPr lvl="5">
              <a:buSzPct val="25000"/>
              <a:buFont typeface="StarSymbol"/>
              <a:buChar char=""/>
            </a:pPr>
            <a:r>
              <a:rPr lang="it-IT" sz="2100">
                <a:solidFill>
                  <a:srgbClr val="695D46"/>
                </a:solidFill>
                <a:latin typeface="Open Sans"/>
                <a:ea typeface="Open Sans"/>
              </a:rPr>
              <a:t>Sixth Outline Level</a:t>
            </a:r>
            <a:endParaRPr/>
          </a:p>
          <a:p>
            <a:pPr>
              <a:lnSpc>
                <a:spcPct val="100000"/>
              </a:lnSpc>
            </a:pPr>
            <a:r>
              <a:rPr lang="it-IT" sz="2100">
                <a:solidFill>
                  <a:srgbClr val="695D46"/>
                </a:solidFill>
                <a:latin typeface="Open Sans"/>
                <a:ea typeface="Open Sans"/>
              </a:rPr>
              <a:t>Seventh Outline LevelClick to add subtitle</a:t>
            </a:r>
            <a:endParaRPr/>
          </a:p>
        </p:txBody>
      </p:sp>
      <p:sp>
        <p:nvSpPr>
          <p:cNvPr id="125" name="PlaceHolder 6"/>
          <p:cNvSpPr>
            <a:spLocks noGrp="1"/>
          </p:cNvSpPr>
          <p:nvPr>
            <p:ph type="body"/>
          </p:nvPr>
        </p:nvSpPr>
        <p:spPr>
          <a:xfrm>
            <a:off x="4939560" y="724320"/>
            <a:ext cx="3836520" cy="3694680"/>
          </a:xfrm>
          <a:prstGeom prst="rect">
            <a:avLst/>
          </a:prstGeom>
        </p:spPr>
        <p:txBody>
          <a:bodyPr tIns="91440" bIns="91440" anchor="ctr"/>
          <a:lstStyle/>
          <a:p>
            <a:pPr>
              <a:buSzPct val="25000"/>
              <a:buFont typeface="StarSymbol"/>
              <a:buChar char=""/>
            </a:pPr>
            <a:r>
              <a:rPr lang="it-IT"/>
              <a:t>Click to edit the outline text format</a:t>
            </a:r>
            <a:endParaRPr/>
          </a:p>
          <a:p>
            <a:pPr lvl="1">
              <a:buSzPct val="25000"/>
              <a:buFont typeface="StarSymbol"/>
              <a:buChar char=""/>
            </a:pPr>
            <a:r>
              <a:rPr lang="it-IT"/>
              <a:t>Second Outline Level</a:t>
            </a:r>
            <a:endParaRPr/>
          </a:p>
          <a:p>
            <a:pPr lvl="2">
              <a:buSzPct val="25000"/>
              <a:buFont typeface="StarSymbol"/>
              <a:buChar char=""/>
            </a:pPr>
            <a:r>
              <a:rPr lang="it-IT"/>
              <a:t>Third Outline Level</a:t>
            </a:r>
            <a:endParaRPr/>
          </a:p>
          <a:p>
            <a:pPr lvl="3">
              <a:buSzPct val="25000"/>
              <a:buFont typeface="StarSymbol"/>
              <a:buChar char=""/>
            </a:pPr>
            <a:r>
              <a:rPr lang="it-IT"/>
              <a:t>Fourth Outline Level</a:t>
            </a:r>
            <a:endParaRPr/>
          </a:p>
          <a:p>
            <a:pPr lvl="4">
              <a:buSzPct val="25000"/>
              <a:buFont typeface="StarSymbol"/>
              <a:buChar char=""/>
            </a:pPr>
            <a:r>
              <a:rPr lang="it-IT"/>
              <a:t>Fifth Outline Level</a:t>
            </a:r>
            <a:endParaRPr/>
          </a:p>
          <a:p>
            <a:pPr lvl="5">
              <a:buSzPct val="25000"/>
              <a:buFont typeface="StarSymbol"/>
              <a:buChar char=""/>
            </a:pPr>
            <a:r>
              <a:rPr lang="it-IT"/>
              <a:t>Sixth Outline Level</a:t>
            </a:r>
            <a:endParaRPr/>
          </a:p>
          <a:p>
            <a:pPr lvl="6">
              <a:buSzPct val="25000"/>
              <a:buFont typeface="StarSymbol"/>
              <a:buChar char=""/>
            </a:pPr>
            <a:r>
              <a:rPr lang="it-IT"/>
              <a:t>Seventh Outline Level</a:t>
            </a:r>
            <a:endParaRPr/>
          </a:p>
        </p:txBody>
      </p:sp>
      <p:sp>
        <p:nvSpPr>
          <p:cNvPr id="126" name="PlaceHolder 7"/>
          <p:cNvSpPr>
            <a:spLocks noGrp="1"/>
          </p:cNvSpPr>
          <p:nvPr>
            <p:ph type="sldNum"/>
          </p:nvPr>
        </p:nvSpPr>
        <p:spPr>
          <a:xfrm>
            <a:off x="8684280" y="4692240"/>
            <a:ext cx="336600" cy="334800"/>
          </a:xfrm>
          <a:prstGeom prst="rect">
            <a:avLst/>
          </a:prstGeom>
        </p:spPr>
        <p:txBody>
          <a:bodyPr tIns="91440" bIns="91440" anchor="ctr"/>
          <a:lstStyle/>
          <a:p>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 name="CustomShape 1"/>
          <p:cNvSpPr/>
          <p:nvPr/>
        </p:nvSpPr>
        <p:spPr>
          <a:xfrm>
            <a:off x="0" y="5045760"/>
            <a:ext cx="9143640" cy="97560"/>
          </a:xfrm>
          <a:prstGeom prst="rect">
            <a:avLst/>
          </a:prstGeom>
          <a:solidFill>
            <a:srgbClr val="4DB6AC"/>
          </a:solidFill>
          <a:ln w="12600">
            <a:noFill/>
          </a:ln>
        </p:spPr>
      </p:sp>
      <p:sp>
        <p:nvSpPr>
          <p:cNvPr id="162" name="PlaceHolder 2"/>
          <p:cNvSpPr>
            <a:spLocks noGrp="1"/>
          </p:cNvSpPr>
          <p:nvPr>
            <p:ph type="sldNum"/>
          </p:nvPr>
        </p:nvSpPr>
        <p:spPr>
          <a:xfrm>
            <a:off x="8684280" y="4692240"/>
            <a:ext cx="336600" cy="334800"/>
          </a:xfrm>
          <a:prstGeom prst="rect">
            <a:avLst/>
          </a:prstGeom>
        </p:spPr>
        <p:txBody>
          <a:bodyPr tIns="91440" bIns="91440" anchor="ctr"/>
          <a:lstStyle/>
          <a:p>
            <a:endParaRPr/>
          </a:p>
        </p:txBody>
      </p:sp>
      <p:sp>
        <p:nvSpPr>
          <p:cNvPr id="163" name="PlaceHolder 3"/>
          <p:cNvSpPr>
            <a:spLocks noGrp="1"/>
          </p:cNvSpPr>
          <p:nvPr>
            <p:ph type="title"/>
          </p:nvPr>
        </p:nvSpPr>
        <p:spPr>
          <a:xfrm>
            <a:off x="457200" y="205200"/>
            <a:ext cx="8229240" cy="858600"/>
          </a:xfrm>
          <a:prstGeom prst="rect">
            <a:avLst/>
          </a:prstGeom>
        </p:spPr>
        <p:txBody>
          <a:bodyPr wrap="none" lIns="0" tIns="0" rIns="0" bIns="0" anchor="ctr"/>
          <a:lstStyle/>
          <a:p>
            <a:r>
              <a:rPr lang="it-IT"/>
              <a:t>Click to edit the title text format</a:t>
            </a:r>
            <a:endParaRPr/>
          </a:p>
        </p:txBody>
      </p:sp>
      <p:sp>
        <p:nvSpPr>
          <p:cNvPr id="164" name="PlaceHolder 4"/>
          <p:cNvSpPr>
            <a:spLocks noGrp="1"/>
          </p:cNvSpPr>
          <p:nvPr>
            <p:ph type="body"/>
          </p:nvPr>
        </p:nvSpPr>
        <p:spPr>
          <a:xfrm>
            <a:off x="457200" y="1203480"/>
            <a:ext cx="8229240" cy="2982960"/>
          </a:xfrm>
          <a:prstGeom prst="rect">
            <a:avLst/>
          </a:prstGeom>
        </p:spPr>
        <p:txBody>
          <a:bodyPr wrap="none" lIns="0" tIns="0" rIns="0" bIns="0"/>
          <a:lstStyle/>
          <a:p>
            <a:pPr>
              <a:buSzPct val="25000"/>
              <a:buFont typeface="StarSymbol"/>
              <a:buChar char=""/>
            </a:pPr>
            <a:r>
              <a:rPr lang="it-IT"/>
              <a:t>Click to edit the outline text format</a:t>
            </a:r>
            <a:endParaRPr/>
          </a:p>
          <a:p>
            <a:pPr lvl="1">
              <a:buSzPct val="25000"/>
              <a:buFont typeface="StarSymbol"/>
              <a:buChar char=""/>
            </a:pPr>
            <a:r>
              <a:rPr lang="it-IT"/>
              <a:t>Second Outline Level</a:t>
            </a:r>
            <a:endParaRPr/>
          </a:p>
          <a:p>
            <a:pPr lvl="2">
              <a:buSzPct val="25000"/>
              <a:buFont typeface="StarSymbol"/>
              <a:buChar char=""/>
            </a:pPr>
            <a:r>
              <a:rPr lang="it-IT"/>
              <a:t>Third Outline Level</a:t>
            </a:r>
            <a:endParaRPr/>
          </a:p>
          <a:p>
            <a:pPr lvl="3">
              <a:buSzPct val="25000"/>
              <a:buFont typeface="StarSymbol"/>
              <a:buChar char=""/>
            </a:pPr>
            <a:r>
              <a:rPr lang="it-IT"/>
              <a:t>Fourth Outline Level</a:t>
            </a:r>
            <a:endParaRPr/>
          </a:p>
          <a:p>
            <a:pPr lvl="4">
              <a:buSzPct val="25000"/>
              <a:buFont typeface="StarSymbol"/>
              <a:buChar char=""/>
            </a:pPr>
            <a:r>
              <a:rPr lang="it-IT"/>
              <a:t>Fifth Outline Level</a:t>
            </a:r>
            <a:endParaRPr/>
          </a:p>
          <a:p>
            <a:pPr lvl="5">
              <a:buSzPct val="25000"/>
              <a:buFont typeface="StarSymbol"/>
              <a:buChar char=""/>
            </a:pPr>
            <a:r>
              <a:rPr lang="it-IT"/>
              <a:t>Sixth Outline Level</a:t>
            </a:r>
            <a:endParaRPr/>
          </a:p>
          <a:p>
            <a:pPr lvl="6">
              <a:buSzPct val="25000"/>
              <a:buFont typeface="StarSymbol"/>
              <a:buChar char=""/>
            </a:pPr>
            <a:r>
              <a:rPr lang="it-IT"/>
              <a:t>Seventh Outline Level</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 name="CustomShape 1"/>
          <p:cNvSpPr/>
          <p:nvPr/>
        </p:nvSpPr>
        <p:spPr>
          <a:xfrm>
            <a:off x="0" y="5045760"/>
            <a:ext cx="9143640" cy="97560"/>
          </a:xfrm>
          <a:prstGeom prst="rect">
            <a:avLst/>
          </a:prstGeom>
          <a:solidFill>
            <a:srgbClr val="4DB6AC"/>
          </a:solidFill>
          <a:ln w="12600">
            <a:noFill/>
          </a:ln>
        </p:spPr>
      </p:sp>
      <p:sp>
        <p:nvSpPr>
          <p:cNvPr id="200" name="PlaceHolder 2"/>
          <p:cNvSpPr>
            <a:spLocks noGrp="1"/>
          </p:cNvSpPr>
          <p:nvPr>
            <p:ph type="title"/>
          </p:nvPr>
        </p:nvSpPr>
        <p:spPr>
          <a:xfrm>
            <a:off x="311760" y="444960"/>
            <a:ext cx="8520120" cy="707040"/>
          </a:xfrm>
          <a:prstGeom prst="rect">
            <a:avLst/>
          </a:prstGeom>
        </p:spPr>
        <p:txBody>
          <a:bodyPr tIns="91440" bIns="91440"/>
          <a:lstStyle/>
          <a:p>
            <a:pPr>
              <a:lnSpc>
                <a:spcPct val="100000"/>
              </a:lnSpc>
            </a:pPr>
            <a:r>
              <a:rPr lang="it-IT" sz="3600" b="1">
                <a:solidFill>
                  <a:srgbClr val="EF6C00"/>
                </a:solidFill>
                <a:latin typeface="PT Sans Narrow"/>
                <a:ea typeface="PT Sans Narrow"/>
              </a:rPr>
              <a:t>Click to edit the title text formatClick to add title</a:t>
            </a:r>
            <a:endParaRPr/>
          </a:p>
        </p:txBody>
      </p:sp>
      <p:sp>
        <p:nvSpPr>
          <p:cNvPr id="201" name="PlaceHolder 3"/>
          <p:cNvSpPr>
            <a:spLocks noGrp="1"/>
          </p:cNvSpPr>
          <p:nvPr>
            <p:ph type="body"/>
          </p:nvPr>
        </p:nvSpPr>
        <p:spPr>
          <a:xfrm>
            <a:off x="311760" y="1266120"/>
            <a:ext cx="3999600" cy="3302280"/>
          </a:xfrm>
          <a:prstGeom prst="rect">
            <a:avLst/>
          </a:prstGeom>
        </p:spPr>
        <p:txBody>
          <a:bodyPr tIns="91440" bIns="91440"/>
          <a:lstStyle/>
          <a:p>
            <a:pPr>
              <a:buSzPct val="25000"/>
              <a:buFont typeface="StarSymbol"/>
              <a:buChar char=""/>
            </a:pPr>
            <a:r>
              <a:rPr lang="it-IT" sz="1400">
                <a:solidFill>
                  <a:srgbClr val="695D46"/>
                </a:solidFill>
                <a:latin typeface="Open Sans"/>
                <a:ea typeface="Open Sans"/>
              </a:rPr>
              <a:t>Click to edit the outline text format</a:t>
            </a:r>
            <a:endParaRPr/>
          </a:p>
          <a:p>
            <a:pPr lvl="1">
              <a:buSzPct val="25000"/>
              <a:buFont typeface="StarSymbol"/>
              <a:buChar char=""/>
            </a:pPr>
            <a:r>
              <a:rPr lang="it-IT" sz="1400">
                <a:solidFill>
                  <a:srgbClr val="695D46"/>
                </a:solidFill>
                <a:latin typeface="Open Sans"/>
                <a:ea typeface="Open Sans"/>
              </a:rPr>
              <a:t>Second Outline Level</a:t>
            </a:r>
            <a:endParaRPr/>
          </a:p>
          <a:p>
            <a:pPr lvl="2">
              <a:buSzPct val="25000"/>
              <a:buFont typeface="StarSymbol"/>
              <a:buChar char=""/>
            </a:pPr>
            <a:r>
              <a:rPr lang="it-IT" sz="1400">
                <a:solidFill>
                  <a:srgbClr val="695D46"/>
                </a:solidFill>
                <a:latin typeface="Open Sans"/>
                <a:ea typeface="Open Sans"/>
              </a:rPr>
              <a:t>Third Outline Level</a:t>
            </a:r>
            <a:endParaRPr/>
          </a:p>
          <a:p>
            <a:pPr lvl="3">
              <a:buSzPct val="25000"/>
              <a:buFont typeface="StarSymbol"/>
              <a:buChar char=""/>
            </a:pPr>
            <a:r>
              <a:rPr lang="it-IT" sz="1400">
                <a:solidFill>
                  <a:srgbClr val="695D46"/>
                </a:solidFill>
                <a:latin typeface="Open Sans"/>
                <a:ea typeface="Open Sans"/>
              </a:rPr>
              <a:t>Fourth Outline Level</a:t>
            </a:r>
            <a:endParaRPr/>
          </a:p>
          <a:p>
            <a:pPr lvl="4">
              <a:buSzPct val="25000"/>
              <a:buFont typeface="StarSymbol"/>
              <a:buChar char=""/>
            </a:pPr>
            <a:r>
              <a:rPr lang="it-IT" sz="1400">
                <a:solidFill>
                  <a:srgbClr val="695D46"/>
                </a:solidFill>
                <a:latin typeface="Open Sans"/>
                <a:ea typeface="Open Sans"/>
              </a:rPr>
              <a:t>Fifth Outline Level</a:t>
            </a:r>
            <a:endParaRPr/>
          </a:p>
          <a:p>
            <a:pPr lvl="5">
              <a:buSzPct val="25000"/>
              <a:buFont typeface="StarSymbol"/>
              <a:buChar char=""/>
            </a:pPr>
            <a:r>
              <a:rPr lang="it-IT" sz="1400">
                <a:solidFill>
                  <a:srgbClr val="695D46"/>
                </a:solidFill>
                <a:latin typeface="Open Sans"/>
                <a:ea typeface="Open Sans"/>
              </a:rPr>
              <a:t>Sixth Outline Level</a:t>
            </a:r>
            <a:endParaRPr/>
          </a:p>
          <a:p>
            <a:pPr>
              <a:lnSpc>
                <a:spcPct val="100000"/>
              </a:lnSpc>
            </a:pPr>
            <a:r>
              <a:rPr lang="it-IT" sz="1400">
                <a:solidFill>
                  <a:srgbClr val="695D46"/>
                </a:solidFill>
                <a:latin typeface="Open Sans"/>
                <a:ea typeface="Open Sans"/>
              </a:rPr>
              <a:t>Seventh Outline LevelClick to add text</a:t>
            </a:r>
            <a:endParaRPr/>
          </a:p>
        </p:txBody>
      </p:sp>
      <p:sp>
        <p:nvSpPr>
          <p:cNvPr id="202" name="PlaceHolder 4"/>
          <p:cNvSpPr>
            <a:spLocks noGrp="1"/>
          </p:cNvSpPr>
          <p:nvPr>
            <p:ph type="body"/>
          </p:nvPr>
        </p:nvSpPr>
        <p:spPr>
          <a:xfrm>
            <a:off x="4832280" y="1266120"/>
            <a:ext cx="3999600" cy="3302280"/>
          </a:xfrm>
          <a:prstGeom prst="rect">
            <a:avLst/>
          </a:prstGeom>
        </p:spPr>
        <p:txBody>
          <a:bodyPr tIns="91440" bIns="91440"/>
          <a:lstStyle/>
          <a:p>
            <a:pPr>
              <a:buSzPct val="25000"/>
              <a:buFont typeface="StarSymbol"/>
              <a:buChar char=""/>
            </a:pPr>
            <a:r>
              <a:rPr lang="it-IT"/>
              <a:t>Click to edit the outline text format</a:t>
            </a:r>
            <a:endParaRPr/>
          </a:p>
          <a:p>
            <a:pPr lvl="1">
              <a:buSzPct val="25000"/>
              <a:buFont typeface="StarSymbol"/>
              <a:buChar char=""/>
            </a:pPr>
            <a:r>
              <a:rPr lang="it-IT"/>
              <a:t>Second Outline Level</a:t>
            </a:r>
            <a:endParaRPr/>
          </a:p>
          <a:p>
            <a:pPr lvl="2">
              <a:buSzPct val="25000"/>
              <a:buFont typeface="StarSymbol"/>
              <a:buChar char=""/>
            </a:pPr>
            <a:r>
              <a:rPr lang="it-IT"/>
              <a:t>Third Outline Level</a:t>
            </a:r>
            <a:endParaRPr/>
          </a:p>
          <a:p>
            <a:pPr lvl="3">
              <a:buSzPct val="25000"/>
              <a:buFont typeface="StarSymbol"/>
              <a:buChar char=""/>
            </a:pPr>
            <a:r>
              <a:rPr lang="it-IT"/>
              <a:t>Fourth Outline Level</a:t>
            </a:r>
            <a:endParaRPr/>
          </a:p>
          <a:p>
            <a:pPr lvl="4">
              <a:buSzPct val="25000"/>
              <a:buFont typeface="StarSymbol"/>
              <a:buChar char=""/>
            </a:pPr>
            <a:r>
              <a:rPr lang="it-IT"/>
              <a:t>Fifth Outline Level</a:t>
            </a:r>
            <a:endParaRPr/>
          </a:p>
          <a:p>
            <a:pPr lvl="5">
              <a:buSzPct val="25000"/>
              <a:buFont typeface="StarSymbol"/>
              <a:buChar char=""/>
            </a:pPr>
            <a:r>
              <a:rPr lang="it-IT"/>
              <a:t>Sixth Outline Level</a:t>
            </a:r>
            <a:endParaRPr/>
          </a:p>
          <a:p>
            <a:pPr lvl="6">
              <a:buSzPct val="25000"/>
              <a:buFont typeface="StarSymbol"/>
              <a:buChar char=""/>
            </a:pPr>
            <a:r>
              <a:rPr lang="it-IT"/>
              <a:t>Seventh Outline Level</a:t>
            </a:r>
            <a:endParaRPr/>
          </a:p>
        </p:txBody>
      </p:sp>
      <p:sp>
        <p:nvSpPr>
          <p:cNvPr id="203" name="PlaceHolder 5"/>
          <p:cNvSpPr>
            <a:spLocks noGrp="1"/>
          </p:cNvSpPr>
          <p:nvPr>
            <p:ph type="sldNum"/>
          </p:nvPr>
        </p:nvSpPr>
        <p:spPr>
          <a:xfrm>
            <a:off x="8684280" y="4692240"/>
            <a:ext cx="336600" cy="334800"/>
          </a:xfrm>
          <a:prstGeom prst="rect">
            <a:avLst/>
          </a:prstGeom>
        </p:spPr>
        <p:txBody>
          <a:bodyPr tIns="91440" bIns="91440" anchor="ctr"/>
          <a:lstStyle/>
          <a:p>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683640" y="1102680"/>
            <a:ext cx="7776360" cy="2653560"/>
          </a:xfrm>
          <a:prstGeom prst="rect">
            <a:avLst/>
          </a:prstGeom>
        </p:spPr>
        <p:txBody>
          <a:bodyPr tIns="91440" bIns="91440" anchor="b"/>
          <a:lstStyle/>
          <a:p>
            <a:pPr>
              <a:lnSpc>
                <a:spcPct val="100000"/>
              </a:lnSpc>
            </a:pPr>
            <a:r>
              <a:rPr lang="it-IT" sz="2280" b="1">
                <a:solidFill>
                  <a:srgbClr val="FF9900"/>
                </a:solidFill>
                <a:latin typeface="Times New Roman"/>
                <a:ea typeface="Times New Roman"/>
              </a:rPr>
              <a:t>WORKSHOP NAZIONALE DI RICERCA – AZIONE
CLIL per Docenti delle Discipline d’Indirizzo dei
Licei Economico Sociali
“SCIENZE UMANE” e “DIRITTO ED ECONOMIA POLITICA” - II FASE</a:t>
            </a:r>
            <a:endParaRPr/>
          </a:p>
        </p:txBody>
      </p:sp>
      <p:sp>
        <p:nvSpPr>
          <p:cNvPr id="239" name="TextShape 2"/>
          <p:cNvSpPr txBox="1"/>
          <p:nvPr/>
        </p:nvSpPr>
        <p:spPr>
          <a:xfrm>
            <a:off x="2091240" y="3405960"/>
            <a:ext cx="4674600" cy="269640"/>
          </a:xfrm>
          <a:prstGeom prst="rect">
            <a:avLst/>
          </a:prstGeom>
        </p:spPr>
        <p:txBody>
          <a:bodyPr tIns="91440" bIns="91440"/>
          <a:lstStyle/>
          <a:p>
            <a:pPr>
              <a:lnSpc>
                <a:spcPct val="100000"/>
              </a:lnSpc>
            </a:pPr>
            <a:r>
              <a:rPr lang="it-IT" sz="720">
                <a:solidFill>
                  <a:srgbClr val="009668"/>
                </a:solidFill>
                <a:latin typeface="Times New Roman"/>
                <a:ea typeface="Times New Roman"/>
              </a:rPr>
              <a:t>ROMA 6-7 OTTOBRE 2016</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TextShape 1"/>
          <p:cNvSpPr txBox="1"/>
          <p:nvPr/>
        </p:nvSpPr>
        <p:spPr>
          <a:xfrm>
            <a:off x="405360" y="1276560"/>
            <a:ext cx="4044960" cy="572040"/>
          </a:xfrm>
          <a:prstGeom prst="rect">
            <a:avLst/>
          </a:prstGeom>
        </p:spPr>
        <p:txBody>
          <a:bodyPr tIns="91440" bIns="91440"/>
          <a:lstStyle/>
          <a:p>
            <a:pPr>
              <a:lnSpc>
                <a:spcPct val="100000"/>
              </a:lnSpc>
            </a:pPr>
            <a:r>
              <a:rPr lang="it-IT" sz="2400">
                <a:solidFill>
                  <a:srgbClr val="EF6C00"/>
                </a:solidFill>
                <a:latin typeface="Open Sans"/>
                <a:ea typeface="Open Sans"/>
              </a:rPr>
              <a:t>SUBJECTS LITERACY</a:t>
            </a:r>
            <a:endParaRPr/>
          </a:p>
        </p:txBody>
      </p:sp>
      <p:sp>
        <p:nvSpPr>
          <p:cNvPr id="257" name="TextShape 2"/>
          <p:cNvSpPr txBox="1"/>
          <p:nvPr/>
        </p:nvSpPr>
        <p:spPr>
          <a:xfrm>
            <a:off x="4843440" y="666720"/>
            <a:ext cx="4132080" cy="3232440"/>
          </a:xfrm>
          <a:prstGeom prst="rect">
            <a:avLst/>
          </a:prstGeom>
        </p:spPr>
        <p:txBody>
          <a:bodyPr tIns="91440" bIns="91440" anchor="ctr"/>
          <a:lstStyle/>
          <a:p>
            <a:pPr>
              <a:lnSpc>
                <a:spcPct val="150000"/>
              </a:lnSpc>
              <a:buFont typeface="StarSymbol"/>
              <a:buAutoNum type="arabicPeriod"/>
            </a:pPr>
            <a:r>
              <a:rPr lang="it-IT" sz="1600">
                <a:solidFill>
                  <a:srgbClr val="FFFFFF"/>
                </a:solidFill>
                <a:latin typeface="Open Sans"/>
                <a:ea typeface="Open Sans"/>
              </a:rPr>
              <a:t>Learning Aims / Subject Content</a:t>
            </a:r>
            <a:endParaRPr/>
          </a:p>
          <a:p>
            <a:pPr>
              <a:lnSpc>
                <a:spcPct val="150000"/>
              </a:lnSpc>
              <a:buFont typeface="StarSymbol"/>
              <a:buAutoNum type="arabicPeriod"/>
            </a:pPr>
            <a:r>
              <a:rPr lang="it-IT" sz="1600">
                <a:solidFill>
                  <a:srgbClr val="FFFFFF"/>
                </a:solidFill>
                <a:latin typeface="Open Sans"/>
                <a:ea typeface="Open Sans"/>
              </a:rPr>
              <a:t>Learning Aims / Language Content</a:t>
            </a:r>
            <a:endParaRPr/>
          </a:p>
          <a:p>
            <a:pPr>
              <a:lnSpc>
                <a:spcPct val="150000"/>
              </a:lnSpc>
              <a:buFont typeface="StarSymbol"/>
              <a:buAutoNum type="arabicPeriod"/>
            </a:pPr>
            <a:r>
              <a:rPr lang="it-IT" sz="1600">
                <a:solidFill>
                  <a:srgbClr val="FFFFFF"/>
                </a:solidFill>
                <a:latin typeface="Open Sans"/>
                <a:ea typeface="Open Sans"/>
              </a:rPr>
              <a:t>Cognitive Skills</a:t>
            </a:r>
            <a:endParaRPr/>
          </a:p>
          <a:p>
            <a:pPr>
              <a:lnSpc>
                <a:spcPct val="150000"/>
              </a:lnSpc>
              <a:buFont typeface="StarSymbol"/>
              <a:buAutoNum type="arabicPeriod"/>
            </a:pPr>
            <a:r>
              <a:rPr lang="it-IT" sz="1600">
                <a:solidFill>
                  <a:srgbClr val="FFFFFF"/>
                </a:solidFill>
                <a:latin typeface="Open Sans"/>
                <a:ea typeface="Open Sans"/>
              </a:rPr>
              <a:t>Communication Skills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311760" y="433440"/>
            <a:ext cx="8520120" cy="707040"/>
          </a:xfrm>
          <a:prstGeom prst="rect">
            <a:avLst/>
          </a:prstGeom>
        </p:spPr>
        <p:txBody>
          <a:bodyPr tIns="91440" bIns="91440"/>
          <a:lstStyle/>
          <a:p>
            <a:pPr>
              <a:lnSpc>
                <a:spcPct val="100000"/>
              </a:lnSpc>
              <a:buFont typeface="StarSymbol"/>
              <a:buAutoNum type="arabicPeriod"/>
            </a:pPr>
            <a:r>
              <a:rPr lang="it-IT" sz="3600">
                <a:solidFill>
                  <a:srgbClr val="EF6C00"/>
                </a:solidFill>
                <a:latin typeface="PT Sans"/>
                <a:ea typeface="PT Sans"/>
              </a:rPr>
              <a:t>1.Learning Aims / Subject Content</a:t>
            </a:r>
            <a:endParaRPr/>
          </a:p>
        </p:txBody>
      </p:sp>
      <p:sp>
        <p:nvSpPr>
          <p:cNvPr id="259" name="CustomShape 2"/>
          <p:cNvSpPr/>
          <p:nvPr/>
        </p:nvSpPr>
        <p:spPr>
          <a:xfrm>
            <a:off x="241200" y="1922400"/>
            <a:ext cx="8454600" cy="2495880"/>
          </a:xfrm>
          <a:prstGeom prst="rect">
            <a:avLst/>
          </a:prstGeom>
          <a:noFill/>
          <a:ln w="12600">
            <a:noFill/>
          </a:ln>
        </p:spPr>
        <p:txBody>
          <a:bodyPr tIns="91440" bIns="91440" anchor="ctr"/>
          <a:lstStyle/>
          <a:p>
            <a:pPr algn="just">
              <a:lnSpc>
                <a:spcPct val="115000"/>
              </a:lnSpc>
            </a:pPr>
            <a:endParaRPr/>
          </a:p>
          <a:p>
            <a:pPr algn="just">
              <a:lnSpc>
                <a:spcPct val="115000"/>
              </a:lnSpc>
              <a:buFont typeface="Times New Roman"/>
              <a:buChar char="●"/>
            </a:pPr>
            <a:r>
              <a:rPr lang="it-IT" sz="2400">
                <a:solidFill>
                  <a:srgbClr val="000000"/>
                </a:solidFill>
                <a:latin typeface="Times New Roman"/>
                <a:ea typeface="Times New Roman"/>
              </a:rPr>
              <a:t>to know the cultural assumptions and nature of human rights</a:t>
            </a:r>
            <a:endParaRPr/>
          </a:p>
          <a:p>
            <a:pPr algn="just">
              <a:lnSpc>
                <a:spcPct val="115000"/>
              </a:lnSpc>
              <a:buFont typeface="Times New Roman"/>
              <a:buChar char="●"/>
            </a:pPr>
            <a:r>
              <a:rPr lang="it-IT" sz="2400">
                <a:solidFill>
                  <a:srgbClr val="000000"/>
                </a:solidFill>
                <a:latin typeface="Times New Roman"/>
                <a:ea typeface="Times New Roman"/>
              </a:rPr>
              <a:t>to know the Universal Declaration of Human Rights</a:t>
            </a:r>
            <a:endParaRPr/>
          </a:p>
          <a:p>
            <a:pPr algn="just">
              <a:lnSpc>
                <a:spcPct val="115000"/>
              </a:lnSpc>
              <a:buFont typeface="Times New Roman"/>
              <a:buChar char="●"/>
            </a:pPr>
            <a:r>
              <a:rPr lang="it-IT" sz="2400">
                <a:solidFill>
                  <a:srgbClr val="000000"/>
                </a:solidFill>
                <a:latin typeface="Times New Roman"/>
                <a:ea typeface="Times New Roman"/>
              </a:rPr>
              <a:t>to know the Declaration of the Rights of the Child</a:t>
            </a:r>
            <a:endParaRPr/>
          </a:p>
          <a:p>
            <a:pPr algn="just">
              <a:lnSpc>
                <a:spcPct val="115000"/>
              </a:lnSpc>
              <a:buFont typeface="Times New Roman"/>
              <a:buChar char="●"/>
            </a:pPr>
            <a:r>
              <a:rPr lang="it-IT" sz="2400">
                <a:solidFill>
                  <a:srgbClr val="000000"/>
                </a:solidFill>
                <a:latin typeface="Times New Roman"/>
                <a:ea typeface="Times New Roman"/>
              </a:rPr>
              <a:t>to know the basic aspects of the historical - social contexts in which they operate some of the most famous winners of the Nobel Prizes for Peace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311760" y="433440"/>
            <a:ext cx="8520120" cy="707040"/>
          </a:xfrm>
          <a:prstGeom prst="rect">
            <a:avLst/>
          </a:prstGeom>
        </p:spPr>
        <p:txBody>
          <a:bodyPr tIns="91440" bIns="91440"/>
          <a:lstStyle/>
          <a:p>
            <a:pPr>
              <a:lnSpc>
                <a:spcPct val="100000"/>
              </a:lnSpc>
              <a:buFont typeface="StarSymbol"/>
              <a:buAutoNum type="arabicPeriod"/>
            </a:pPr>
            <a:r>
              <a:rPr lang="it-IT" sz="3600">
                <a:solidFill>
                  <a:srgbClr val="EF6C00"/>
                </a:solidFill>
                <a:latin typeface="PT Sans"/>
                <a:ea typeface="PT Sans"/>
              </a:rPr>
              <a:t>2.Learning Aims / Language Content</a:t>
            </a:r>
            <a:endParaRPr/>
          </a:p>
        </p:txBody>
      </p:sp>
      <p:sp>
        <p:nvSpPr>
          <p:cNvPr id="261" name="CustomShape 2"/>
          <p:cNvSpPr/>
          <p:nvPr/>
        </p:nvSpPr>
        <p:spPr>
          <a:xfrm>
            <a:off x="137880" y="1684800"/>
            <a:ext cx="8867880" cy="2075400"/>
          </a:xfrm>
          <a:prstGeom prst="rect">
            <a:avLst/>
          </a:prstGeom>
          <a:noFill/>
          <a:ln w="12600">
            <a:noFill/>
          </a:ln>
        </p:spPr>
        <p:txBody>
          <a:bodyPr tIns="91440" bIns="91440" anchor="ctr"/>
          <a:lstStyle/>
          <a:p>
            <a:pPr algn="just">
              <a:lnSpc>
                <a:spcPct val="115000"/>
              </a:lnSpc>
            </a:pPr>
            <a:endParaRPr/>
          </a:p>
          <a:p>
            <a:pPr algn="just">
              <a:lnSpc>
                <a:spcPct val="115000"/>
              </a:lnSpc>
              <a:buFont typeface="Times New Roman"/>
              <a:buChar char="●"/>
            </a:pPr>
            <a:r>
              <a:rPr lang="it-IT" sz="2400">
                <a:solidFill>
                  <a:srgbClr val="000000"/>
                </a:solidFill>
                <a:latin typeface="Times New Roman"/>
                <a:ea typeface="Times New Roman"/>
              </a:rPr>
              <a:t>to strengthen oral communicative skills in L2</a:t>
            </a:r>
            <a:endParaRPr/>
          </a:p>
          <a:p>
            <a:pPr algn="just">
              <a:lnSpc>
                <a:spcPct val="115000"/>
              </a:lnSpc>
            </a:pPr>
            <a:r>
              <a:rPr lang="it-IT" sz="2400">
                <a:solidFill>
                  <a:srgbClr val="000000"/>
                </a:solidFill>
                <a:latin typeface="Times New Roman"/>
                <a:ea typeface="Times New Roman"/>
              </a:rPr>
              <a:t>(from BICS to CALP)</a:t>
            </a:r>
            <a:endParaRPr/>
          </a:p>
          <a:p>
            <a:pPr algn="just">
              <a:lnSpc>
                <a:spcPct val="115000"/>
              </a:lnSpc>
              <a:buFont typeface="Times New Roman"/>
              <a:buChar char="●"/>
            </a:pPr>
            <a:r>
              <a:rPr lang="it-IT" sz="2400">
                <a:solidFill>
                  <a:srgbClr val="000000"/>
                </a:solidFill>
                <a:latin typeface="Times New Roman"/>
                <a:ea typeface="Times New Roman"/>
              </a:rPr>
              <a:t>to identify the cultural diversity within our society and our country</a:t>
            </a:r>
            <a:endParaRPr/>
          </a:p>
          <a:p>
            <a:pPr algn="just">
              <a:lnSpc>
                <a:spcPct val="115000"/>
              </a:lnSpc>
              <a:buFont typeface="Times New Roman"/>
              <a:buChar char="●"/>
            </a:pPr>
            <a:r>
              <a:rPr lang="it-IT" sz="2400">
                <a:solidFill>
                  <a:srgbClr val="000000"/>
                </a:solidFill>
                <a:latin typeface="Times New Roman"/>
                <a:ea typeface="Times New Roman"/>
              </a:rPr>
              <a:t>to be open to dialogue and exchange among cultures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311760" y="444960"/>
            <a:ext cx="8520120" cy="707040"/>
          </a:xfrm>
          <a:prstGeom prst="rect">
            <a:avLst/>
          </a:prstGeom>
        </p:spPr>
        <p:txBody>
          <a:bodyPr tIns="91440" bIns="91440"/>
          <a:lstStyle/>
          <a:p>
            <a:endParaRPr/>
          </a:p>
        </p:txBody>
      </p:sp>
      <p:pic>
        <p:nvPicPr>
          <p:cNvPr id="263" name="image00.png"/>
          <p:cNvPicPr/>
          <p:nvPr/>
        </p:nvPicPr>
        <p:blipFill>
          <a:blip r:embed="rId2"/>
          <a:srcRect l="184169" t="66179" b="126304"/>
          <a:stretch>
            <a:fillRect/>
          </a:stretch>
        </p:blipFill>
        <p:spPr>
          <a:xfrm>
            <a:off x="311760" y="0"/>
            <a:ext cx="7883640" cy="501660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311760" y="433440"/>
            <a:ext cx="8520120" cy="707040"/>
          </a:xfrm>
          <a:prstGeom prst="rect">
            <a:avLst/>
          </a:prstGeom>
        </p:spPr>
        <p:txBody>
          <a:bodyPr tIns="91440" bIns="91440"/>
          <a:lstStyle/>
          <a:p>
            <a:pPr>
              <a:lnSpc>
                <a:spcPct val="100000"/>
              </a:lnSpc>
              <a:buFont typeface="StarSymbol"/>
              <a:buAutoNum type="arabicPeriod"/>
            </a:pPr>
            <a:r>
              <a:rPr lang="it-IT" sz="3600">
                <a:solidFill>
                  <a:srgbClr val="EF6C00"/>
                </a:solidFill>
                <a:latin typeface="PT Sans"/>
                <a:ea typeface="PT Sans"/>
              </a:rPr>
              <a:t>3.Cognitive Skills</a:t>
            </a:r>
            <a:endParaRPr/>
          </a:p>
        </p:txBody>
      </p:sp>
      <p:sp>
        <p:nvSpPr>
          <p:cNvPr id="265" name="CustomShape 2"/>
          <p:cNvSpPr/>
          <p:nvPr/>
        </p:nvSpPr>
        <p:spPr>
          <a:xfrm>
            <a:off x="137880" y="2032560"/>
            <a:ext cx="8937000" cy="1654920"/>
          </a:xfrm>
          <a:prstGeom prst="rect">
            <a:avLst/>
          </a:prstGeom>
          <a:noFill/>
          <a:ln w="12600">
            <a:noFill/>
          </a:ln>
        </p:spPr>
        <p:txBody>
          <a:bodyPr tIns="91440" bIns="91440" anchor="ctr"/>
          <a:lstStyle/>
          <a:p>
            <a:pPr algn="just">
              <a:lnSpc>
                <a:spcPct val="115000"/>
              </a:lnSpc>
              <a:buFont typeface="Times New Roman"/>
              <a:buChar char="●"/>
            </a:pPr>
            <a:r>
              <a:rPr lang="it-IT">
                <a:solidFill>
                  <a:srgbClr val="000000"/>
                </a:solidFill>
                <a:latin typeface="Times New Roman"/>
                <a:ea typeface="Times New Roman"/>
              </a:rPr>
              <a:t>from</a:t>
            </a:r>
            <a:r>
              <a:rPr lang="it-IT" b="1">
                <a:solidFill>
                  <a:srgbClr val="000000"/>
                </a:solidFill>
                <a:latin typeface="Times New Roman"/>
                <a:ea typeface="Times New Roman"/>
              </a:rPr>
              <a:t>LOTS - Lower order thinking skills</a:t>
            </a:r>
            <a:r>
              <a:rPr lang="it-IT">
                <a:solidFill>
                  <a:srgbClr val="000000"/>
                </a:solidFill>
                <a:latin typeface="Times New Roman"/>
                <a:ea typeface="Times New Roman"/>
              </a:rPr>
              <a:t>(to remember information, to order information, to define objects, to check understanding, to review learning)</a:t>
            </a:r>
            <a:endParaRPr/>
          </a:p>
          <a:p>
            <a:pPr algn="just">
              <a:lnSpc>
                <a:spcPct val="115000"/>
              </a:lnSpc>
            </a:pPr>
            <a:endParaRPr/>
          </a:p>
          <a:p>
            <a:pPr algn="just">
              <a:lnSpc>
                <a:spcPct val="115000"/>
              </a:lnSpc>
              <a:buFont typeface="Times New Roman"/>
              <a:buChar char="●"/>
            </a:pPr>
            <a:r>
              <a:rPr lang="it-IT">
                <a:solidFill>
                  <a:srgbClr val="000000"/>
                </a:solidFill>
                <a:latin typeface="Times New Roman"/>
                <a:ea typeface="Times New Roman"/>
              </a:rPr>
              <a:t>to</a:t>
            </a:r>
            <a:r>
              <a:rPr lang="it-IT" b="1">
                <a:solidFill>
                  <a:srgbClr val="000000"/>
                </a:solidFill>
                <a:latin typeface="Times New Roman"/>
                <a:ea typeface="Times New Roman"/>
              </a:rPr>
              <a:t>HOTS - Higher order thinking skills</a:t>
            </a:r>
            <a:r>
              <a:rPr lang="it-IT">
                <a:solidFill>
                  <a:srgbClr val="000000"/>
                </a:solidFill>
                <a:latin typeface="Times New Roman"/>
                <a:ea typeface="Times New Roman"/>
              </a:rPr>
              <a:t>(to develop reasoning skills, to develop inquiry and discussion, to develop creative thinking, to evaluate the work of oneself and others; to hypothesise about what could happen)</a:t>
            </a:r>
            <a:endParaRPr/>
          </a:p>
          <a:p>
            <a:pPr algn="just">
              <a:lnSpc>
                <a:spcPct val="115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mage04.jpeg"/>
          <p:cNvPicPr/>
          <p:nvPr/>
        </p:nvPicPr>
        <p:blipFill>
          <a:blip r:embed="rId2"/>
          <a:stretch>
            <a:fillRect/>
          </a:stretch>
        </p:blipFill>
        <p:spPr>
          <a:xfrm>
            <a:off x="1733760" y="0"/>
            <a:ext cx="4326840" cy="514332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01.png"/>
          <p:cNvPicPr/>
          <p:nvPr/>
        </p:nvPicPr>
        <p:blipFill>
          <a:blip r:embed="rId2"/>
          <a:stretch>
            <a:fillRect/>
          </a:stretch>
        </p:blipFill>
        <p:spPr>
          <a:xfrm>
            <a:off x="1022040" y="378360"/>
            <a:ext cx="6787440" cy="438624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311760" y="444960"/>
            <a:ext cx="8520120" cy="707040"/>
          </a:xfrm>
          <a:prstGeom prst="rect">
            <a:avLst/>
          </a:prstGeom>
        </p:spPr>
        <p:txBody>
          <a:bodyPr tIns="91440" bIns="91440"/>
          <a:lstStyle/>
          <a:p>
            <a:pPr>
              <a:lnSpc>
                <a:spcPct val="100000"/>
              </a:lnSpc>
            </a:pPr>
            <a:r>
              <a:rPr lang="it-IT" sz="3600">
                <a:solidFill>
                  <a:srgbClr val="EF6C00"/>
                </a:solidFill>
                <a:latin typeface="PT Sans"/>
                <a:ea typeface="PT Sans"/>
              </a:rPr>
              <a:t>4a</a:t>
            </a:r>
            <a:r>
              <a:rPr lang="it-IT" sz="3600" b="1">
                <a:solidFill>
                  <a:srgbClr val="EF6C00"/>
                </a:solidFill>
                <a:latin typeface="PT Sans"/>
                <a:ea typeface="PT Sans"/>
              </a:rPr>
              <a:t>.</a:t>
            </a:r>
            <a:r>
              <a:rPr lang="it-IT" sz="3600">
                <a:solidFill>
                  <a:srgbClr val="EF6C00"/>
                </a:solidFill>
                <a:latin typeface="PT Sans"/>
                <a:ea typeface="PT Sans"/>
              </a:rPr>
              <a:t>Communication  Skills</a:t>
            </a:r>
            <a:endParaRPr/>
          </a:p>
        </p:txBody>
      </p:sp>
      <p:sp>
        <p:nvSpPr>
          <p:cNvPr id="269" name="TextShape 2"/>
          <p:cNvSpPr txBox="1"/>
          <p:nvPr/>
        </p:nvSpPr>
        <p:spPr>
          <a:xfrm>
            <a:off x="311760" y="1266120"/>
            <a:ext cx="3999600" cy="3302280"/>
          </a:xfrm>
          <a:prstGeom prst="rect">
            <a:avLst/>
          </a:prstGeom>
        </p:spPr>
        <p:txBody>
          <a:bodyPr tIns="91440" bIns="91440"/>
          <a:lstStyle/>
          <a:p>
            <a:pPr algn="just">
              <a:lnSpc>
                <a:spcPct val="100000"/>
              </a:lnSpc>
              <a:buFont typeface="Times New Roman"/>
              <a:buChar char="●"/>
            </a:pPr>
            <a:r>
              <a:rPr lang="it-IT">
                <a:solidFill>
                  <a:srgbClr val="000000"/>
                </a:solidFill>
                <a:latin typeface="Times New Roman"/>
                <a:ea typeface="Times New Roman"/>
              </a:rPr>
              <a:t>agreeing or disagreeing;</a:t>
            </a:r>
            <a:endParaRPr/>
          </a:p>
          <a:p>
            <a:pPr algn="just">
              <a:lnSpc>
                <a:spcPct val="100000"/>
              </a:lnSpc>
              <a:buFont typeface="Times New Roman"/>
              <a:buChar char="●"/>
            </a:pPr>
            <a:r>
              <a:rPr lang="it-IT">
                <a:solidFill>
                  <a:srgbClr val="000000"/>
                </a:solidFill>
                <a:latin typeface="Times New Roman"/>
                <a:ea typeface="Times New Roman"/>
              </a:rPr>
              <a:t>asking questions;</a:t>
            </a:r>
            <a:endParaRPr/>
          </a:p>
          <a:p>
            <a:pPr algn="just">
              <a:lnSpc>
                <a:spcPct val="100000"/>
              </a:lnSpc>
              <a:buFont typeface="Times New Roman"/>
              <a:buChar char="●"/>
            </a:pPr>
            <a:r>
              <a:rPr lang="it-IT">
                <a:solidFill>
                  <a:srgbClr val="000000"/>
                </a:solidFill>
                <a:latin typeface="Times New Roman"/>
                <a:ea typeface="Times New Roman"/>
              </a:rPr>
              <a:t>clarifying what has been said;</a:t>
            </a:r>
            <a:endParaRPr/>
          </a:p>
          <a:p>
            <a:pPr algn="just">
              <a:lnSpc>
                <a:spcPct val="100000"/>
              </a:lnSpc>
              <a:buFont typeface="Times New Roman"/>
              <a:buChar char="●"/>
            </a:pPr>
            <a:r>
              <a:rPr lang="it-IT">
                <a:solidFill>
                  <a:srgbClr val="000000"/>
                </a:solidFill>
                <a:latin typeface="Times New Roman"/>
                <a:ea typeface="Times New Roman"/>
              </a:rPr>
              <a:t>comparing and contrasting;</a:t>
            </a:r>
            <a:endParaRPr/>
          </a:p>
          <a:p>
            <a:pPr algn="just">
              <a:lnSpc>
                <a:spcPct val="100000"/>
              </a:lnSpc>
              <a:buFont typeface="Times New Roman"/>
              <a:buChar char="●"/>
            </a:pPr>
            <a:r>
              <a:rPr lang="it-IT">
                <a:solidFill>
                  <a:srgbClr val="000000"/>
                </a:solidFill>
                <a:latin typeface="Times New Roman"/>
                <a:ea typeface="Times New Roman"/>
              </a:rPr>
              <a:t>demonstrating;</a:t>
            </a:r>
            <a:endParaRPr/>
          </a:p>
          <a:p>
            <a:pPr algn="just">
              <a:lnSpc>
                <a:spcPct val="100000"/>
              </a:lnSpc>
              <a:buFont typeface="Times New Roman"/>
              <a:buChar char="●"/>
            </a:pPr>
            <a:r>
              <a:rPr lang="it-IT">
                <a:solidFill>
                  <a:srgbClr val="000000"/>
                </a:solidFill>
                <a:latin typeface="Times New Roman"/>
                <a:ea typeface="Times New Roman"/>
              </a:rPr>
              <a:t>describing cause and effect;</a:t>
            </a:r>
            <a:endParaRPr/>
          </a:p>
          <a:p>
            <a:pPr algn="just">
              <a:lnSpc>
                <a:spcPct val="100000"/>
              </a:lnSpc>
              <a:buFont typeface="Times New Roman"/>
              <a:buChar char="●"/>
            </a:pPr>
            <a:r>
              <a:rPr lang="it-IT">
                <a:solidFill>
                  <a:srgbClr val="000000"/>
                </a:solidFill>
                <a:latin typeface="Times New Roman"/>
                <a:ea typeface="Times New Roman"/>
              </a:rPr>
              <a:t>describing a process;</a:t>
            </a:r>
            <a:endParaRPr/>
          </a:p>
          <a:p>
            <a:pPr algn="just">
              <a:lnSpc>
                <a:spcPct val="100000"/>
              </a:lnSpc>
              <a:buFont typeface="Times New Roman"/>
              <a:buChar char="●"/>
            </a:pPr>
            <a:r>
              <a:rPr lang="it-IT">
                <a:solidFill>
                  <a:srgbClr val="000000"/>
                </a:solidFill>
                <a:latin typeface="Times New Roman"/>
                <a:ea typeface="Times New Roman"/>
              </a:rPr>
              <a:t>explaining a point of view;</a:t>
            </a:r>
            <a:endParaRPr/>
          </a:p>
          <a:p>
            <a:pPr algn="just">
              <a:lnSpc>
                <a:spcPct val="100000"/>
              </a:lnSpc>
              <a:buFont typeface="Times New Roman"/>
              <a:buChar char="●"/>
            </a:pPr>
            <a:r>
              <a:rPr lang="it-IT">
                <a:solidFill>
                  <a:srgbClr val="000000"/>
                </a:solidFill>
                <a:latin typeface="Times New Roman"/>
                <a:ea typeface="Times New Roman"/>
              </a:rPr>
              <a:t>evaluating work (self and others);</a:t>
            </a:r>
            <a:endParaRPr/>
          </a:p>
          <a:p>
            <a:pPr algn="just">
              <a:lnSpc>
                <a:spcPct val="100000"/>
              </a:lnSpc>
              <a:buFont typeface="Times New Roman"/>
              <a:buChar char="●"/>
            </a:pPr>
            <a:r>
              <a:rPr lang="it-IT">
                <a:solidFill>
                  <a:srgbClr val="000000"/>
                </a:solidFill>
                <a:latin typeface="Times New Roman"/>
                <a:ea typeface="Times New Roman"/>
              </a:rPr>
              <a:t>expressing ideas;</a:t>
            </a:r>
            <a:endParaRPr/>
          </a:p>
        </p:txBody>
      </p:sp>
      <p:sp>
        <p:nvSpPr>
          <p:cNvPr id="270" name="TextShape 3"/>
          <p:cNvSpPr txBox="1"/>
          <p:nvPr/>
        </p:nvSpPr>
        <p:spPr>
          <a:xfrm>
            <a:off x="4311720" y="1266120"/>
            <a:ext cx="4520520" cy="3592800"/>
          </a:xfrm>
          <a:prstGeom prst="rect">
            <a:avLst/>
          </a:prstGeom>
        </p:spPr>
        <p:txBody>
          <a:bodyPr tIns="91440" bIns="91440"/>
          <a:lstStyle/>
          <a:p>
            <a:pPr algn="just">
              <a:lnSpc>
                <a:spcPct val="100000"/>
              </a:lnSpc>
              <a:buFont typeface="Times New Roman"/>
              <a:buChar char="●"/>
            </a:pPr>
            <a:r>
              <a:rPr lang="it-IT" sz="1400">
                <a:solidFill>
                  <a:srgbClr val="000000"/>
                </a:solidFill>
                <a:latin typeface="Times New Roman"/>
                <a:ea typeface="Times New Roman"/>
              </a:rPr>
              <a:t>generalising;</a:t>
            </a:r>
            <a:endParaRPr/>
          </a:p>
          <a:p>
            <a:pPr algn="just">
              <a:lnSpc>
                <a:spcPct val="100000"/>
              </a:lnSpc>
              <a:buFont typeface="Times New Roman"/>
              <a:buChar char="●"/>
            </a:pPr>
            <a:r>
              <a:rPr lang="it-IT" sz="1400">
                <a:solidFill>
                  <a:srgbClr val="000000"/>
                </a:solidFill>
                <a:latin typeface="Times New Roman"/>
                <a:ea typeface="Times New Roman"/>
              </a:rPr>
              <a:t>giving examples;</a:t>
            </a:r>
            <a:endParaRPr/>
          </a:p>
          <a:p>
            <a:pPr algn="just">
              <a:lnSpc>
                <a:spcPct val="100000"/>
              </a:lnSpc>
              <a:buFont typeface="Times New Roman"/>
              <a:buChar char="●"/>
            </a:pPr>
            <a:r>
              <a:rPr lang="it-IT" sz="1400">
                <a:solidFill>
                  <a:srgbClr val="000000"/>
                </a:solidFill>
                <a:latin typeface="Times New Roman"/>
                <a:ea typeface="Times New Roman"/>
              </a:rPr>
              <a:t>giving information;</a:t>
            </a:r>
            <a:endParaRPr/>
          </a:p>
          <a:p>
            <a:pPr algn="just">
              <a:lnSpc>
                <a:spcPct val="100000"/>
              </a:lnSpc>
              <a:buFont typeface="Times New Roman"/>
              <a:buChar char="●"/>
            </a:pPr>
            <a:r>
              <a:rPr lang="it-IT" sz="1400">
                <a:solidFill>
                  <a:srgbClr val="000000"/>
                </a:solidFill>
                <a:latin typeface="Times New Roman"/>
                <a:ea typeface="Times New Roman"/>
              </a:rPr>
              <a:t>hypothesising;</a:t>
            </a:r>
            <a:endParaRPr/>
          </a:p>
          <a:p>
            <a:pPr algn="just">
              <a:lnSpc>
                <a:spcPct val="100000"/>
              </a:lnSpc>
              <a:buFont typeface="Times New Roman"/>
              <a:buChar char="●"/>
            </a:pPr>
            <a:r>
              <a:rPr lang="it-IT" sz="1400">
                <a:solidFill>
                  <a:srgbClr val="000000"/>
                </a:solidFill>
                <a:latin typeface="Times New Roman"/>
                <a:ea typeface="Times New Roman"/>
              </a:rPr>
              <a:t>instructing;</a:t>
            </a:r>
            <a:endParaRPr/>
          </a:p>
          <a:p>
            <a:pPr algn="just">
              <a:lnSpc>
                <a:spcPct val="100000"/>
              </a:lnSpc>
              <a:buFont typeface="Times New Roman"/>
              <a:buChar char="●"/>
            </a:pPr>
            <a:r>
              <a:rPr lang="it-IT" sz="1400">
                <a:solidFill>
                  <a:srgbClr val="000000"/>
                </a:solidFill>
                <a:latin typeface="Times New Roman"/>
                <a:ea typeface="Times New Roman"/>
              </a:rPr>
              <a:t>interpreting data;</a:t>
            </a:r>
            <a:endParaRPr/>
          </a:p>
          <a:p>
            <a:pPr algn="just">
              <a:lnSpc>
                <a:spcPct val="100000"/>
              </a:lnSpc>
              <a:buFont typeface="Times New Roman"/>
              <a:buChar char="●"/>
            </a:pPr>
            <a:r>
              <a:rPr lang="it-IT" sz="1400">
                <a:solidFill>
                  <a:srgbClr val="000000"/>
                </a:solidFill>
                <a:latin typeface="Times New Roman"/>
                <a:ea typeface="Times New Roman"/>
              </a:rPr>
              <a:t>persuading;</a:t>
            </a:r>
            <a:endParaRPr/>
          </a:p>
          <a:p>
            <a:pPr algn="just">
              <a:lnSpc>
                <a:spcPct val="100000"/>
              </a:lnSpc>
              <a:buFont typeface="Times New Roman"/>
              <a:buChar char="●"/>
            </a:pPr>
            <a:r>
              <a:rPr lang="it-IT" sz="1400">
                <a:solidFill>
                  <a:srgbClr val="000000"/>
                </a:solidFill>
                <a:latin typeface="Times New Roman"/>
                <a:ea typeface="Times New Roman"/>
              </a:rPr>
              <a:t>predicting and justifying predictions;</a:t>
            </a:r>
            <a:endParaRPr/>
          </a:p>
          <a:p>
            <a:pPr algn="just">
              <a:lnSpc>
                <a:spcPct val="100000"/>
              </a:lnSpc>
              <a:buFont typeface="Times New Roman"/>
              <a:buChar char="●"/>
            </a:pPr>
            <a:r>
              <a:rPr lang="it-IT" sz="1400">
                <a:solidFill>
                  <a:srgbClr val="000000"/>
                </a:solidFill>
                <a:latin typeface="Times New Roman"/>
                <a:ea typeface="Times New Roman"/>
              </a:rPr>
              <a:t>presenting solutions;</a:t>
            </a:r>
            <a:endParaRPr/>
          </a:p>
          <a:p>
            <a:pPr algn="just">
              <a:lnSpc>
                <a:spcPct val="100000"/>
              </a:lnSpc>
              <a:buFont typeface="Times New Roman"/>
              <a:buChar char="●"/>
            </a:pPr>
            <a:r>
              <a:rPr lang="it-IT" sz="1400">
                <a:solidFill>
                  <a:srgbClr val="000000"/>
                </a:solidFill>
                <a:latin typeface="Times New Roman"/>
                <a:ea typeface="Times New Roman"/>
              </a:rPr>
              <a:t>presenting work;</a:t>
            </a:r>
            <a:endParaRPr/>
          </a:p>
          <a:p>
            <a:pPr algn="just">
              <a:lnSpc>
                <a:spcPct val="100000"/>
              </a:lnSpc>
              <a:buFont typeface="Times New Roman"/>
              <a:buChar char="●"/>
            </a:pPr>
            <a:r>
              <a:rPr lang="it-IT" sz="1400">
                <a:solidFill>
                  <a:srgbClr val="000000"/>
                </a:solidFill>
                <a:latin typeface="Times New Roman"/>
                <a:ea typeface="Times New Roman"/>
              </a:rPr>
              <a:t>suggesting</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311760" y="444960"/>
            <a:ext cx="8520120" cy="707040"/>
          </a:xfrm>
          <a:prstGeom prst="rect">
            <a:avLst/>
          </a:prstGeom>
        </p:spPr>
        <p:txBody>
          <a:bodyPr tIns="91440" bIns="91440"/>
          <a:lstStyle/>
          <a:p>
            <a:pPr>
              <a:lnSpc>
                <a:spcPct val="100000"/>
              </a:lnSpc>
            </a:pPr>
            <a:r>
              <a:rPr lang="it-IT" sz="3600">
                <a:solidFill>
                  <a:srgbClr val="EF6C00"/>
                </a:solidFill>
                <a:latin typeface="PT Sans"/>
                <a:ea typeface="PT Sans"/>
              </a:rPr>
              <a:t>4b.Communication  Skills</a:t>
            </a:r>
            <a:endParaRPr/>
          </a:p>
        </p:txBody>
      </p:sp>
      <p:sp>
        <p:nvSpPr>
          <p:cNvPr id="272" name="TextShape 2"/>
          <p:cNvSpPr txBox="1"/>
          <p:nvPr/>
        </p:nvSpPr>
        <p:spPr>
          <a:xfrm>
            <a:off x="311760" y="1266120"/>
            <a:ext cx="8520120" cy="3302280"/>
          </a:xfrm>
          <a:prstGeom prst="rect">
            <a:avLst/>
          </a:prstGeom>
        </p:spPr>
        <p:txBody>
          <a:bodyPr tIns="91440" bIns="91440"/>
          <a:lstStyle/>
          <a:p>
            <a:pPr algn="just">
              <a:lnSpc>
                <a:spcPct val="100000"/>
              </a:lnSpc>
            </a:pPr>
            <a:r>
              <a:rPr lang="it-IT">
                <a:solidFill>
                  <a:srgbClr val="000000"/>
                </a:solidFill>
                <a:latin typeface="Times New Roman"/>
                <a:ea typeface="Times New Roman"/>
              </a:rPr>
              <a:t>Language needed to deliver subject content at word, sentence and text levels.</a:t>
            </a:r>
            <a:endParaRPr/>
          </a:p>
          <a:p>
            <a:pPr algn="just">
              <a:lnSpc>
                <a:spcPct val="100000"/>
              </a:lnSpc>
            </a:pPr>
            <a:endParaRPr/>
          </a:p>
          <a:p>
            <a:pPr algn="just">
              <a:lnSpc>
                <a:spcPct val="100000"/>
              </a:lnSpc>
            </a:pPr>
            <a:r>
              <a:rPr lang="it-IT">
                <a:solidFill>
                  <a:srgbClr val="000000"/>
                </a:solidFill>
                <a:latin typeface="Times New Roman"/>
                <a:ea typeface="Times New Roman"/>
              </a:rPr>
              <a:t>Genre texts: advertisements; argument; article; autobiography; biography; description; discussion; essays; explanation; instruction; letters; narrative; notices; persuasion; poem; process; proposal; recount; report; review; song.</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Shape 1"/>
          <p:cNvSpPr txBox="1"/>
          <p:nvPr/>
        </p:nvSpPr>
        <p:spPr>
          <a:xfrm>
            <a:off x="321120" y="905040"/>
            <a:ext cx="4044960" cy="572040"/>
          </a:xfrm>
          <a:prstGeom prst="rect">
            <a:avLst/>
          </a:prstGeom>
        </p:spPr>
        <p:txBody>
          <a:bodyPr tIns="91440" bIns="91440"/>
          <a:lstStyle/>
          <a:p>
            <a:pPr>
              <a:lnSpc>
                <a:spcPct val="100000"/>
              </a:lnSpc>
            </a:pPr>
            <a:r>
              <a:rPr lang="it-IT" sz="960">
                <a:solidFill>
                  <a:srgbClr val="EF6C00"/>
                </a:solidFill>
                <a:latin typeface="Open Sans"/>
                <a:ea typeface="Open Sans"/>
              </a:rPr>
              <a:t>LEARNERS’ NEEDS</a:t>
            </a:r>
            <a:endParaRPr/>
          </a:p>
          <a:p>
            <a:pPr>
              <a:lnSpc>
                <a:spcPct val="100000"/>
              </a:lnSpc>
            </a:pPr>
            <a:endParaRPr/>
          </a:p>
          <a:p>
            <a:pPr algn="just">
              <a:lnSpc>
                <a:spcPct val="115000"/>
              </a:lnSpc>
            </a:pPr>
            <a:r>
              <a:rPr lang="it-IT" sz="480">
                <a:solidFill>
                  <a:srgbClr val="000000"/>
                </a:solidFill>
                <a:latin typeface="Open Sans"/>
                <a:ea typeface="Open Sans"/>
              </a:rPr>
              <a:t>“All the teaching procedures are determined by the subject. Language needs are taken into account secondarily, when one needs to explain the terms or capture the typical structures of the language of the subject. “</a:t>
            </a:r>
            <a:endParaRPr/>
          </a:p>
          <a:p>
            <a:pPr algn="r">
              <a:lnSpc>
                <a:spcPct val="115000"/>
              </a:lnSpc>
            </a:pPr>
            <a:r>
              <a:rPr lang="it-IT" sz="400">
                <a:solidFill>
                  <a:srgbClr val="000000"/>
                </a:solidFill>
                <a:latin typeface="Open Sans"/>
                <a:ea typeface="Open Sans"/>
              </a:rPr>
              <a:t>Quartapelle  (a cura di)</a:t>
            </a:r>
            <a:r>
              <a:rPr lang="it-IT" sz="400" i="1">
                <a:solidFill>
                  <a:srgbClr val="000000"/>
                </a:solidFill>
                <a:latin typeface="Open Sans"/>
                <a:ea typeface="Open Sans"/>
              </a:rPr>
              <a:t>Assessment and evaluation in CLIL</a:t>
            </a:r>
            <a:endParaRPr/>
          </a:p>
        </p:txBody>
      </p:sp>
      <p:sp>
        <p:nvSpPr>
          <p:cNvPr id="274" name="TextShape 2"/>
          <p:cNvSpPr txBox="1"/>
          <p:nvPr/>
        </p:nvSpPr>
        <p:spPr>
          <a:xfrm>
            <a:off x="4939560" y="724320"/>
            <a:ext cx="3836520" cy="2763720"/>
          </a:xfrm>
          <a:prstGeom prst="rect">
            <a:avLst/>
          </a:prstGeom>
        </p:spPr>
        <p:txBody>
          <a:bodyPr tIns="91440" bIns="91440" anchor="ctr"/>
          <a:lstStyle/>
          <a:p>
            <a:pPr>
              <a:lnSpc>
                <a:spcPct val="100000"/>
              </a:lnSpc>
            </a:pPr>
            <a:endParaRPr/>
          </a:p>
          <a:p>
            <a:pPr>
              <a:lnSpc>
                <a:spcPct val="150000"/>
              </a:lnSpc>
              <a:buFont typeface="StarSymbol"/>
              <a:buAutoNum type="arabicPeriod"/>
            </a:pPr>
            <a:r>
              <a:rPr lang="it-IT" sz="1750">
                <a:solidFill>
                  <a:srgbClr val="FFFFFF"/>
                </a:solidFill>
                <a:latin typeface="Open Sans"/>
                <a:ea typeface="Open Sans"/>
              </a:rPr>
              <a:t>CONTEXT and CULTURE (class)</a:t>
            </a:r>
            <a:endParaRPr/>
          </a:p>
          <a:p>
            <a:pPr>
              <a:lnSpc>
                <a:spcPct val="150000"/>
              </a:lnSpc>
              <a:buFont typeface="StarSymbol"/>
              <a:buAutoNum type="arabicPeriod"/>
            </a:pPr>
            <a:r>
              <a:rPr lang="it-IT" sz="1750">
                <a:solidFill>
                  <a:srgbClr val="FFFFFF"/>
                </a:solidFill>
                <a:latin typeface="Open Sans"/>
                <a:ea typeface="Open Sans"/>
              </a:rPr>
              <a:t>INTERACTION (Team Teaching with the Law and Economics Teacher)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311760" y="444960"/>
            <a:ext cx="8520120" cy="707040"/>
          </a:xfrm>
          <a:prstGeom prst="rect">
            <a:avLst/>
          </a:prstGeom>
        </p:spPr>
        <p:txBody>
          <a:bodyPr tIns="91440" bIns="91440"/>
          <a:lstStyle/>
          <a:p>
            <a:pPr algn="ctr">
              <a:lnSpc>
                <a:spcPct val="115000"/>
              </a:lnSpc>
            </a:pPr>
            <a:r>
              <a:rPr lang="it-IT" sz="720" b="1">
                <a:solidFill>
                  <a:srgbClr val="FF9800"/>
                </a:solidFill>
                <a:latin typeface="Times New Roman"/>
                <a:ea typeface="Times New Roman"/>
              </a:rPr>
              <a:t>PLANNING CLIL ACTIVITY
TITLE: Human Rights and Nobel Peace Prize</a:t>
            </a:r>
            <a:r>
              <a:rPr lang="it-IT" sz="720" b="1">
                <a:solidFill>
                  <a:srgbClr val="009668"/>
                </a:solidFill>
                <a:latin typeface="Times New Roman"/>
                <a:ea typeface="Times New Roman"/>
              </a:rPr>
              <a:t>
Prof.ssa Anna Maria Imbarrato</a:t>
            </a:r>
            <a:r>
              <a:rPr lang="it-IT" sz="560" b="1">
                <a:solidFill>
                  <a:srgbClr val="000000"/>
                </a:solidFill>
                <a:latin typeface="Times New Roman"/>
                <a:ea typeface="Times New Roman"/>
              </a:rPr>
              <a:t>
</a:t>
            </a:r>
            <a:endParaRPr/>
          </a:p>
        </p:txBody>
      </p:sp>
      <p:sp>
        <p:nvSpPr>
          <p:cNvPr id="241" name="TextShape 2"/>
          <p:cNvSpPr txBox="1"/>
          <p:nvPr/>
        </p:nvSpPr>
        <p:spPr>
          <a:xfrm>
            <a:off x="311760" y="1266480"/>
            <a:ext cx="8520120" cy="3302280"/>
          </a:xfrm>
          <a:prstGeom prst="rect">
            <a:avLst/>
          </a:prstGeom>
        </p:spPr>
        <p:txBody>
          <a:bodyPr tIns="91440" bIns="91440"/>
          <a:lstStyle/>
          <a:p>
            <a:pPr algn="ctr">
              <a:lnSpc>
                <a:spcPct val="100000"/>
              </a:lnSpc>
            </a:pPr>
            <a:endParaRPr/>
          </a:p>
          <a:p>
            <a:pPr>
              <a:lnSpc>
                <a:spcPct val="100000"/>
              </a:lnSpc>
            </a:pPr>
            <a:endParaRPr/>
          </a:p>
          <a:p>
            <a:pPr algn="ctr">
              <a:lnSpc>
                <a:spcPct val="100000"/>
              </a:lnSpc>
            </a:pPr>
            <a:r>
              <a:rPr lang="it-IT">
                <a:solidFill>
                  <a:srgbClr val="000000"/>
                </a:solidFill>
                <a:latin typeface="Times New Roman"/>
                <a:ea typeface="Times New Roman"/>
              </a:rPr>
              <a:t>Liceo “Forteguerri” - Pistoia -</a:t>
            </a:r>
            <a:endParaRPr/>
          </a:p>
          <a:p>
            <a:pPr algn="ctr">
              <a:lnSpc>
                <a:spcPct val="100000"/>
              </a:lnSpc>
            </a:pPr>
            <a:r>
              <a:rPr lang="it-IT">
                <a:solidFill>
                  <a:srgbClr val="000000"/>
                </a:solidFill>
                <a:latin typeface="Times New Roman"/>
                <a:ea typeface="Times New Roman"/>
              </a:rPr>
              <a:t>Indirizzo Economico Sociale (LES)</a:t>
            </a:r>
            <a:endParaRPr/>
          </a:p>
          <a:p>
            <a:pPr algn="ctr">
              <a:lnSpc>
                <a:spcPct val="100000"/>
              </a:lnSpc>
            </a:pPr>
            <a:r>
              <a:rPr lang="it-IT" i="1">
                <a:solidFill>
                  <a:srgbClr val="000000"/>
                </a:solidFill>
                <a:latin typeface="Times New Roman"/>
                <a:ea typeface="Times New Roman"/>
              </a:rPr>
              <a:t>Classe:</a:t>
            </a:r>
            <a:r>
              <a:rPr lang="it-IT">
                <a:solidFill>
                  <a:srgbClr val="000000"/>
                </a:solidFill>
                <a:latin typeface="Times New Roman"/>
                <a:ea typeface="Times New Roman"/>
              </a:rPr>
              <a:t>IV H</a:t>
            </a:r>
            <a:endParaRPr/>
          </a:p>
          <a:p>
            <a:pPr algn="ctr">
              <a:lnSpc>
                <a:spcPct val="100000"/>
              </a:lnSpc>
            </a:pPr>
            <a:r>
              <a:rPr lang="it-IT" i="1">
                <a:solidFill>
                  <a:srgbClr val="000000"/>
                </a:solidFill>
                <a:latin typeface="Times New Roman"/>
                <a:ea typeface="Times New Roman"/>
              </a:rPr>
              <a:t>A.S.:</a:t>
            </a:r>
            <a:r>
              <a:rPr lang="it-IT">
                <a:solidFill>
                  <a:srgbClr val="000000"/>
                </a:solidFill>
                <a:latin typeface="Times New Roman"/>
                <a:ea typeface="Times New Roman"/>
              </a:rPr>
              <a:t>2015/16</a:t>
            </a:r>
            <a:endParaRPr/>
          </a:p>
          <a:p>
            <a:pPr algn="ctr">
              <a:lnSpc>
                <a:spcPct val="100000"/>
              </a:lnSpc>
            </a:pPr>
            <a:endParaRPr/>
          </a:p>
          <a:p>
            <a:pPr algn="ctr">
              <a:lnSpc>
                <a:spcPct val="100000"/>
              </a:lnSpc>
            </a:pPr>
            <a:r>
              <a:rPr lang="it-IT" i="1">
                <a:solidFill>
                  <a:srgbClr val="000000"/>
                </a:solidFill>
                <a:latin typeface="Times New Roman"/>
                <a:ea typeface="Times New Roman"/>
              </a:rPr>
              <a:t>Subject Area:</a:t>
            </a:r>
            <a:r>
              <a:rPr lang="it-IT">
                <a:solidFill>
                  <a:srgbClr val="000000"/>
                </a:solidFill>
                <a:latin typeface="Times New Roman"/>
                <a:ea typeface="Times New Roman"/>
              </a:rPr>
              <a:t>Human Sciences</a:t>
            </a:r>
            <a:endParaRPr/>
          </a:p>
          <a:p>
            <a:pPr algn="ctr">
              <a:lnSpc>
                <a:spcPct val="100000"/>
              </a:lnSpc>
            </a:pPr>
            <a:r>
              <a:rPr lang="it-IT" i="1">
                <a:solidFill>
                  <a:srgbClr val="000000"/>
                </a:solidFill>
                <a:latin typeface="Times New Roman"/>
                <a:ea typeface="Times New Roman"/>
              </a:rPr>
              <a:t>Language:</a:t>
            </a:r>
            <a:r>
              <a:rPr lang="it-IT">
                <a:solidFill>
                  <a:srgbClr val="000000"/>
                </a:solidFill>
                <a:latin typeface="Times New Roman"/>
                <a:ea typeface="Times New Roman"/>
              </a:rPr>
              <a:t>English</a:t>
            </a:r>
            <a:endParaRPr/>
          </a:p>
          <a:p>
            <a:pPr algn="ctr">
              <a:lnSpc>
                <a:spcPct val="100000"/>
              </a:lnSpc>
            </a:pPr>
            <a:r>
              <a:rPr lang="it-IT" i="1">
                <a:solidFill>
                  <a:srgbClr val="000000"/>
                </a:solidFill>
                <a:latin typeface="Times New Roman"/>
                <a:ea typeface="Times New Roman"/>
              </a:rPr>
              <a:t>Timing:</a:t>
            </a:r>
            <a:r>
              <a:rPr lang="it-IT">
                <a:solidFill>
                  <a:srgbClr val="000000"/>
                </a:solidFill>
                <a:latin typeface="Times New Roman"/>
                <a:ea typeface="Times New Roman"/>
              </a:rPr>
              <a:t>5 units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Shape 1"/>
          <p:cNvSpPr txBox="1"/>
          <p:nvPr/>
        </p:nvSpPr>
        <p:spPr>
          <a:xfrm>
            <a:off x="311760" y="444960"/>
            <a:ext cx="8520120" cy="707040"/>
          </a:xfrm>
          <a:prstGeom prst="rect">
            <a:avLst/>
          </a:prstGeom>
        </p:spPr>
        <p:txBody>
          <a:bodyPr tIns="91440" bIns="91440"/>
          <a:lstStyle/>
          <a:p>
            <a:pPr>
              <a:lnSpc>
                <a:spcPct val="100000"/>
              </a:lnSpc>
              <a:buFont typeface="StarSymbol"/>
              <a:buAutoNum type="arabicPeriod"/>
            </a:pPr>
            <a:r>
              <a:rPr lang="it-IT" sz="1440">
                <a:solidFill>
                  <a:srgbClr val="EF6C00"/>
                </a:solidFill>
                <a:latin typeface="PT Sans Narrow"/>
                <a:ea typeface="PT Sans Narrow"/>
              </a:rPr>
              <a:t>Context &amp; Culture - Interaction</a:t>
            </a:r>
            <a:endParaRPr/>
          </a:p>
        </p:txBody>
      </p:sp>
      <p:sp>
        <p:nvSpPr>
          <p:cNvPr id="276" name="TextShape 2"/>
          <p:cNvSpPr txBox="1"/>
          <p:nvPr/>
        </p:nvSpPr>
        <p:spPr>
          <a:xfrm>
            <a:off x="311760" y="1266120"/>
            <a:ext cx="8520120" cy="3454920"/>
          </a:xfrm>
          <a:prstGeom prst="rect">
            <a:avLst/>
          </a:prstGeom>
        </p:spPr>
        <p:txBody>
          <a:bodyPr tIns="91440" bIns="91440"/>
          <a:lstStyle/>
          <a:p>
            <a:pPr algn="just">
              <a:lnSpc>
                <a:spcPct val="100000"/>
              </a:lnSpc>
            </a:pPr>
            <a:r>
              <a:rPr lang="it-IT" sz="2400">
                <a:solidFill>
                  <a:srgbClr val="000000"/>
                </a:solidFill>
                <a:latin typeface="Times New Roman"/>
                <a:ea typeface="Times New Roman"/>
              </a:rPr>
              <a:t>La</a:t>
            </a:r>
            <a:r>
              <a:rPr lang="it-IT" sz="2400" b="1">
                <a:solidFill>
                  <a:srgbClr val="000000"/>
                </a:solidFill>
                <a:latin typeface="Times New Roman"/>
                <a:ea typeface="Times New Roman"/>
              </a:rPr>
              <a:t>classe</a:t>
            </a:r>
            <a:r>
              <a:rPr lang="it-IT" sz="2400">
                <a:solidFill>
                  <a:srgbClr val="000000"/>
                </a:solidFill>
                <a:latin typeface="Times New Roman"/>
                <a:ea typeface="Times New Roman"/>
              </a:rPr>
              <a:t>è composta da 20 allievi ed allieve, 1 di</a:t>
            </a:r>
            <a:r>
              <a:rPr lang="it-IT" sz="2400" i="1">
                <a:solidFill>
                  <a:srgbClr val="000000"/>
                </a:solidFill>
                <a:latin typeface="Times New Roman"/>
                <a:ea typeface="Times New Roman"/>
              </a:rPr>
              <a:t>origine e cultura</a:t>
            </a:r>
            <a:r>
              <a:rPr lang="it-IT" sz="2400">
                <a:solidFill>
                  <a:srgbClr val="000000"/>
                </a:solidFill>
                <a:latin typeface="Times New Roman"/>
                <a:ea typeface="Times New Roman"/>
              </a:rPr>
              <a:t>marocchina e 1 di</a:t>
            </a:r>
            <a:r>
              <a:rPr lang="it-IT" sz="2400" i="1">
                <a:solidFill>
                  <a:srgbClr val="000000"/>
                </a:solidFill>
                <a:latin typeface="Times New Roman"/>
                <a:ea typeface="Times New Roman"/>
              </a:rPr>
              <a:t>origine e cultura</a:t>
            </a:r>
            <a:r>
              <a:rPr lang="it-IT" sz="2400">
                <a:solidFill>
                  <a:srgbClr val="000000"/>
                </a:solidFill>
                <a:latin typeface="Times New Roman"/>
                <a:ea typeface="Times New Roman"/>
              </a:rPr>
              <a:t>albanese. Dal punto di vista del dialogo educativo la classe è senza dubbio partecipe, motivata ed interessata anche a lavorare su attività</a:t>
            </a:r>
            <a:r>
              <a:rPr lang="it-IT" sz="2400" b="1">
                <a:solidFill>
                  <a:srgbClr val="000000"/>
                </a:solidFill>
                <a:latin typeface="Times New Roman"/>
                <a:ea typeface="Times New Roman"/>
              </a:rPr>
              <a:t>interdisciplinari</a:t>
            </a:r>
            <a:r>
              <a:rPr lang="it-IT" sz="2400">
                <a:solidFill>
                  <a:srgbClr val="000000"/>
                </a:solidFill>
                <a:latin typeface="Times New Roman"/>
                <a:ea typeface="Times New Roman"/>
              </a:rPr>
              <a:t>(Diritto - Economia politica) anche in ambito CLIL, che hanno consentito di potenziare l’area di indirizzo fin dal biennio. Dal punto di vista del profitto sono presenti tre fasce di livello con punte di eccellenza per risultati e studio).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311760" y="444960"/>
            <a:ext cx="8520120" cy="707040"/>
          </a:xfrm>
          <a:prstGeom prst="rect">
            <a:avLst/>
          </a:prstGeom>
        </p:spPr>
        <p:txBody>
          <a:bodyPr tIns="91440" bIns="91440"/>
          <a:lstStyle/>
          <a:p>
            <a:pPr>
              <a:lnSpc>
                <a:spcPct val="100000"/>
              </a:lnSpc>
              <a:buFont typeface="StarSymbol"/>
              <a:buAutoNum type="arabicPeriod"/>
            </a:pPr>
            <a:r>
              <a:rPr lang="it-IT" sz="1440">
                <a:solidFill>
                  <a:srgbClr val="EF6C00"/>
                </a:solidFill>
                <a:latin typeface="PT Sans Narrow"/>
                <a:ea typeface="PT Sans Narrow"/>
              </a:rPr>
              <a:t>2. Interaction</a:t>
            </a:r>
            <a:endParaRPr/>
          </a:p>
        </p:txBody>
      </p:sp>
      <p:sp>
        <p:nvSpPr>
          <p:cNvPr id="278" name="TextShape 2"/>
          <p:cNvSpPr txBox="1"/>
          <p:nvPr/>
        </p:nvSpPr>
        <p:spPr>
          <a:xfrm>
            <a:off x="311760" y="1266120"/>
            <a:ext cx="8520120" cy="3302280"/>
          </a:xfrm>
          <a:prstGeom prst="rect">
            <a:avLst/>
          </a:prstGeom>
        </p:spPr>
        <p:txBody>
          <a:bodyPr tIns="91440" bIns="91440"/>
          <a:lstStyle/>
          <a:p>
            <a:pPr algn="just">
              <a:lnSpc>
                <a:spcPct val="100000"/>
              </a:lnSpc>
            </a:pPr>
            <a:r>
              <a:rPr lang="it-IT">
                <a:solidFill>
                  <a:srgbClr val="000000"/>
                </a:solidFill>
                <a:latin typeface="Times New Roman"/>
                <a:ea typeface="Times New Roman"/>
              </a:rPr>
              <a:t>L’attività CLIL che qui viene presentata presenta alcuni elementi di forza per quello che concerne il</a:t>
            </a:r>
            <a:r>
              <a:rPr lang="it-IT" b="1">
                <a:solidFill>
                  <a:srgbClr val="000000"/>
                </a:solidFill>
                <a:latin typeface="Times New Roman"/>
                <a:ea typeface="Times New Roman"/>
              </a:rPr>
              <a:t>contesto</a:t>
            </a:r>
            <a:r>
              <a:rPr lang="it-IT">
                <a:solidFill>
                  <a:srgbClr val="000000"/>
                </a:solidFill>
                <a:latin typeface="Times New Roman"/>
                <a:ea typeface="Times New Roman"/>
              </a:rPr>
              <a:t>in cui si è svolta, quali: il sostegno e la valorizzazione dal parte del D.S.; la piena disponibilità all’utilizzo del laboratorio linguistico, dotato di PC e LIM, con connessione Internet che ha consentito di usufruire appieno delle opportunità offerte in ambito multimodale;la forte sintonia professionale tra le due docenti di indirizzo che ha  permesso di raccordare le attività proposte, frutto anche del lavoro sinergico tra i due Dipartimenti disciplinari. Più problematico il lavoro con l’insegnante di L2, visto che precedenti esperienze CLIL, non sono state accolte di buon occhio né dal Dipartimento di Lingue né dalla docente.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Shape 1"/>
          <p:cNvSpPr txBox="1"/>
          <p:nvPr/>
        </p:nvSpPr>
        <p:spPr>
          <a:xfrm>
            <a:off x="432000" y="1227240"/>
            <a:ext cx="3323880" cy="587520"/>
          </a:xfrm>
          <a:prstGeom prst="rect">
            <a:avLst/>
          </a:prstGeom>
        </p:spPr>
        <p:txBody>
          <a:bodyPr tIns="91440" bIns="91440"/>
          <a:lstStyle/>
          <a:p>
            <a:pPr>
              <a:lnSpc>
                <a:spcPct val="100000"/>
              </a:lnSpc>
            </a:pPr>
            <a:r>
              <a:rPr lang="it-IT" sz="2400">
                <a:solidFill>
                  <a:srgbClr val="EF6C00"/>
                </a:solidFill>
                <a:latin typeface="Open Sans"/>
                <a:ea typeface="Open Sans"/>
              </a:rPr>
              <a:t>METHODOLOGY</a:t>
            </a:r>
            <a:endParaRPr/>
          </a:p>
        </p:txBody>
      </p:sp>
      <p:sp>
        <p:nvSpPr>
          <p:cNvPr id="280" name="TextShape 2"/>
          <p:cNvSpPr txBox="1"/>
          <p:nvPr/>
        </p:nvSpPr>
        <p:spPr>
          <a:xfrm>
            <a:off x="4906080" y="235440"/>
            <a:ext cx="3836520" cy="3694680"/>
          </a:xfrm>
          <a:prstGeom prst="rect">
            <a:avLst/>
          </a:prstGeom>
        </p:spPr>
        <p:txBody>
          <a:bodyPr tIns="91440" bIns="91440" anchor="ctr"/>
          <a:lstStyle/>
          <a:p>
            <a:pPr algn="just">
              <a:lnSpc>
                <a:spcPct val="150000"/>
              </a:lnSpc>
              <a:buFont typeface="StarSymbol"/>
              <a:buAutoNum type="arabicPeriod"/>
            </a:pPr>
            <a:r>
              <a:rPr lang="it-IT" sz="2400">
                <a:solidFill>
                  <a:srgbClr val="FFFFFF"/>
                </a:solidFill>
                <a:latin typeface="Open Sans"/>
                <a:ea typeface="Open Sans"/>
              </a:rPr>
              <a:t>interactive methodology</a:t>
            </a:r>
            <a:endParaRPr/>
          </a:p>
          <a:p>
            <a:pPr>
              <a:lnSpc>
                <a:spcPct val="150000"/>
              </a:lnSpc>
              <a:buFont typeface="StarSymbol"/>
              <a:buAutoNum type="arabicPeriod"/>
            </a:pPr>
            <a:r>
              <a:rPr lang="it-IT" sz="2400">
                <a:solidFill>
                  <a:srgbClr val="FFFFFF"/>
                </a:solidFill>
                <a:latin typeface="Open Sans"/>
                <a:ea typeface="Open Sans"/>
              </a:rPr>
              <a:t>peer to peer</a:t>
            </a:r>
            <a:endParaRPr/>
          </a:p>
          <a:p>
            <a:pPr algn="just">
              <a:lnSpc>
                <a:spcPct val="150000"/>
              </a:lnSpc>
              <a:buFont typeface="StarSymbol"/>
              <a:buAutoNum type="arabicPeriod"/>
            </a:pPr>
            <a:r>
              <a:rPr lang="it-IT" sz="2400">
                <a:solidFill>
                  <a:srgbClr val="FFFFFF"/>
                </a:solidFill>
                <a:latin typeface="Open Sans"/>
                <a:ea typeface="Open Sans"/>
              </a:rPr>
              <a:t>cooperative learning</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age03.png"/>
          <p:cNvPicPr/>
          <p:nvPr/>
        </p:nvPicPr>
        <p:blipFill>
          <a:blip r:embed="rId2"/>
          <a:stretch>
            <a:fillRect/>
          </a:stretch>
        </p:blipFill>
        <p:spPr>
          <a:xfrm>
            <a:off x="1666440" y="0"/>
            <a:ext cx="5124960" cy="460152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432000" y="1227240"/>
            <a:ext cx="3836520" cy="2161080"/>
          </a:xfrm>
          <a:prstGeom prst="rect">
            <a:avLst/>
          </a:prstGeom>
        </p:spPr>
        <p:txBody>
          <a:bodyPr tIns="91440" bIns="91440"/>
          <a:lstStyle/>
          <a:p>
            <a:pPr>
              <a:lnSpc>
                <a:spcPct val="100000"/>
              </a:lnSpc>
            </a:pPr>
            <a:r>
              <a:rPr lang="it-IT" sz="2400">
                <a:solidFill>
                  <a:srgbClr val="EF6C00"/>
                </a:solidFill>
                <a:latin typeface="Open Sans"/>
                <a:ea typeface="Open Sans"/>
              </a:rPr>
              <a:t>MULTIMODALITY</a:t>
            </a:r>
            <a:endParaRPr/>
          </a:p>
          <a:p>
            <a:pPr>
              <a:lnSpc>
                <a:spcPct val="100000"/>
              </a:lnSpc>
            </a:pPr>
            <a:endParaRPr/>
          </a:p>
          <a:p>
            <a:pPr>
              <a:lnSpc>
                <a:spcPct val="100000"/>
              </a:lnSpc>
            </a:pPr>
            <a:endParaRPr/>
          </a:p>
          <a:p>
            <a:pPr>
              <a:lnSpc>
                <a:spcPct val="150000"/>
              </a:lnSpc>
            </a:pPr>
            <a:r>
              <a:rPr lang="it-IT" sz="1400" i="1">
                <a:solidFill>
                  <a:srgbClr val="000000"/>
                </a:solidFill>
                <a:latin typeface="Open Sans"/>
                <a:ea typeface="Open Sans"/>
              </a:rPr>
              <a:t>Learning Style</a:t>
            </a:r>
            <a:r>
              <a:rPr lang="it-IT" sz="1400" b="1" i="1">
                <a:solidFill>
                  <a:srgbClr val="000000"/>
                </a:solidFill>
                <a:latin typeface="Open Sans"/>
                <a:ea typeface="Open Sans"/>
              </a:rPr>
              <a:t>VARK</a:t>
            </a:r>
            <a:endParaRPr/>
          </a:p>
          <a:p>
            <a:pPr>
              <a:lnSpc>
                <a:spcPct val="150000"/>
              </a:lnSpc>
            </a:pPr>
            <a:r>
              <a:rPr lang="it-IT" sz="1400">
                <a:solidFill>
                  <a:srgbClr val="000000"/>
                </a:solidFill>
                <a:latin typeface="Open Sans"/>
                <a:ea typeface="Open Sans"/>
              </a:rPr>
              <a:t>(</a:t>
            </a:r>
            <a:r>
              <a:rPr lang="it-IT" sz="1400" b="1" i="1">
                <a:solidFill>
                  <a:srgbClr val="000000"/>
                </a:solidFill>
                <a:latin typeface="Open Sans"/>
                <a:ea typeface="Open Sans"/>
              </a:rPr>
              <a:t>V</a:t>
            </a:r>
            <a:r>
              <a:rPr lang="it-IT" sz="1400" i="1">
                <a:solidFill>
                  <a:srgbClr val="000000"/>
                </a:solidFill>
                <a:latin typeface="Open Sans"/>
                <a:ea typeface="Open Sans"/>
              </a:rPr>
              <a:t>isual,</a:t>
            </a:r>
            <a:r>
              <a:rPr lang="it-IT" sz="1400" b="1" i="1">
                <a:solidFill>
                  <a:srgbClr val="000000"/>
                </a:solidFill>
                <a:latin typeface="Open Sans"/>
                <a:ea typeface="Open Sans"/>
              </a:rPr>
              <a:t>A</a:t>
            </a:r>
            <a:r>
              <a:rPr lang="it-IT" sz="1400" i="1">
                <a:solidFill>
                  <a:srgbClr val="000000"/>
                </a:solidFill>
                <a:latin typeface="Open Sans"/>
                <a:ea typeface="Open Sans"/>
              </a:rPr>
              <a:t>uditory,</a:t>
            </a:r>
            <a:r>
              <a:rPr lang="it-IT" sz="1400" b="1" i="1">
                <a:solidFill>
                  <a:srgbClr val="000000"/>
                </a:solidFill>
                <a:latin typeface="Open Sans"/>
                <a:ea typeface="Open Sans"/>
              </a:rPr>
              <a:t>R</a:t>
            </a:r>
            <a:r>
              <a:rPr lang="it-IT" sz="1400" i="1">
                <a:solidFill>
                  <a:srgbClr val="000000"/>
                </a:solidFill>
                <a:latin typeface="Open Sans"/>
                <a:ea typeface="Open Sans"/>
              </a:rPr>
              <a:t>eading and Writing,</a:t>
            </a:r>
            <a:r>
              <a:rPr lang="it-IT" sz="1400" b="1" i="1">
                <a:solidFill>
                  <a:srgbClr val="000000"/>
                </a:solidFill>
                <a:latin typeface="Open Sans"/>
                <a:ea typeface="Open Sans"/>
              </a:rPr>
              <a:t>K</a:t>
            </a:r>
            <a:r>
              <a:rPr lang="it-IT" sz="1400" i="1">
                <a:solidFill>
                  <a:srgbClr val="000000"/>
                </a:solidFill>
                <a:latin typeface="Open Sans"/>
                <a:ea typeface="Open Sans"/>
              </a:rPr>
              <a:t>inesthetic)</a:t>
            </a:r>
            <a:endParaRPr/>
          </a:p>
        </p:txBody>
      </p:sp>
      <p:sp>
        <p:nvSpPr>
          <p:cNvPr id="283" name="TextShape 2"/>
          <p:cNvSpPr txBox="1"/>
          <p:nvPr/>
        </p:nvSpPr>
        <p:spPr>
          <a:xfrm>
            <a:off x="4906080" y="235440"/>
            <a:ext cx="3836520" cy="3694680"/>
          </a:xfrm>
          <a:prstGeom prst="rect">
            <a:avLst/>
          </a:prstGeom>
        </p:spPr>
        <p:txBody>
          <a:bodyPr tIns="91440" bIns="91440" anchor="ctr"/>
          <a:lstStyle/>
          <a:p>
            <a:pPr>
              <a:lnSpc>
                <a:spcPct val="150000"/>
              </a:lnSpc>
              <a:buFont typeface="StarSymbol"/>
              <a:buAutoNum type="arabicPeriod"/>
            </a:pPr>
            <a:r>
              <a:rPr lang="it-IT" sz="2400">
                <a:solidFill>
                  <a:srgbClr val="FFFFFF"/>
                </a:solidFill>
                <a:latin typeface="Open Sans"/>
                <a:ea typeface="Open Sans"/>
              </a:rPr>
              <a:t>web sites</a:t>
            </a:r>
            <a:endParaRPr/>
          </a:p>
          <a:p>
            <a:pPr>
              <a:lnSpc>
                <a:spcPct val="150000"/>
              </a:lnSpc>
              <a:buFont typeface="StarSymbol"/>
              <a:buAutoNum type="arabicPeriod"/>
            </a:pPr>
            <a:r>
              <a:rPr lang="it-IT" sz="2400">
                <a:solidFill>
                  <a:srgbClr val="FFFFFF"/>
                </a:solidFill>
                <a:latin typeface="Open Sans"/>
                <a:ea typeface="Open Sans"/>
              </a:rPr>
              <a:t>digital tools</a:t>
            </a:r>
            <a:endParaRPr/>
          </a:p>
          <a:p>
            <a:pPr algn="just">
              <a:lnSpc>
                <a:spcPct val="100000"/>
              </a:lnSpc>
              <a:buFont typeface="StarSymbol"/>
              <a:buAutoNum type="arabicPeriod"/>
            </a:pPr>
            <a:r>
              <a:rPr lang="it-IT" sz="2400">
                <a:solidFill>
                  <a:srgbClr val="FFFFFF"/>
                </a:solidFill>
                <a:latin typeface="Open Sans"/>
                <a:ea typeface="Open Sans"/>
              </a:rPr>
              <a:t>ways to integrate ICT into the curriculum</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311760" y="444960"/>
            <a:ext cx="8520120" cy="707040"/>
          </a:xfrm>
          <a:prstGeom prst="rect">
            <a:avLst/>
          </a:prstGeom>
        </p:spPr>
        <p:txBody>
          <a:bodyPr tIns="91440" bIns="91440"/>
          <a:lstStyle/>
          <a:p>
            <a:pPr>
              <a:lnSpc>
                <a:spcPct val="100000"/>
              </a:lnSpc>
              <a:buFont typeface="StarSymbol"/>
              <a:buAutoNum type="arabicPeriod"/>
            </a:pPr>
            <a:r>
              <a:rPr lang="it-IT" sz="1440">
                <a:solidFill>
                  <a:srgbClr val="EF6C00"/>
                </a:solidFill>
                <a:latin typeface="PT Sans Narrow"/>
                <a:ea typeface="PT Sans Narrow"/>
              </a:rPr>
              <a:t>Web sites</a:t>
            </a:r>
            <a:endParaRPr/>
          </a:p>
        </p:txBody>
      </p:sp>
      <p:sp>
        <p:nvSpPr>
          <p:cNvPr id="285" name="TextShape 2"/>
          <p:cNvSpPr txBox="1"/>
          <p:nvPr/>
        </p:nvSpPr>
        <p:spPr>
          <a:xfrm>
            <a:off x="311760" y="1266120"/>
            <a:ext cx="7282800" cy="3169800"/>
          </a:xfrm>
          <a:prstGeom prst="rect">
            <a:avLst/>
          </a:prstGeom>
        </p:spPr>
        <p:txBody>
          <a:bodyPr tIns="91440" bIns="91440"/>
          <a:lstStyle/>
          <a:p>
            <a:pPr algn="just">
              <a:lnSpc>
                <a:spcPct val="100000"/>
              </a:lnSpc>
            </a:pPr>
            <a:r>
              <a:rPr lang="it-IT" sz="2400">
                <a:solidFill>
                  <a:srgbClr val="000000"/>
                </a:solidFill>
                <a:latin typeface="Times New Roman"/>
                <a:ea typeface="Times New Roman"/>
              </a:rPr>
              <a:t>Università</a:t>
            </a:r>
            <a:endParaRPr/>
          </a:p>
          <a:p>
            <a:pPr algn="just">
              <a:lnSpc>
                <a:spcPct val="100000"/>
              </a:lnSpc>
            </a:pPr>
            <a:r>
              <a:rPr lang="it-IT" sz="2400">
                <a:solidFill>
                  <a:srgbClr val="000000"/>
                </a:solidFill>
                <a:latin typeface="Times New Roman"/>
                <a:ea typeface="Times New Roman"/>
              </a:rPr>
              <a:t>Istituzioni Governative e Non</a:t>
            </a:r>
            <a:endParaRPr/>
          </a:p>
          <a:p>
            <a:pPr algn="just">
              <a:lnSpc>
                <a:spcPct val="100000"/>
              </a:lnSpc>
            </a:pPr>
            <a:r>
              <a:rPr lang="it-IT" sz="2400">
                <a:solidFill>
                  <a:srgbClr val="000000"/>
                </a:solidFill>
                <a:latin typeface="Times New Roman"/>
                <a:ea typeface="Times New Roman"/>
              </a:rPr>
              <a:t>ONLUS</a:t>
            </a:r>
            <a:endParaRPr/>
          </a:p>
          <a:p>
            <a:pPr algn="just">
              <a:lnSpc>
                <a:spcPct val="100000"/>
              </a:lnSpc>
            </a:pPr>
            <a:r>
              <a:rPr lang="it-IT" sz="2400">
                <a:solidFill>
                  <a:srgbClr val="000000"/>
                </a:solidFill>
                <a:latin typeface="Times New Roman"/>
                <a:ea typeface="Times New Roman"/>
              </a:rPr>
              <a:t>giornali, riviste, televisioni</a:t>
            </a:r>
            <a:endParaRPr/>
          </a:p>
          <a:p>
            <a:pPr algn="just">
              <a:lnSpc>
                <a:spcPct val="100000"/>
              </a:lnSpc>
            </a:pPr>
            <a:r>
              <a:rPr lang="it-IT" sz="2400">
                <a:solidFill>
                  <a:srgbClr val="000000"/>
                </a:solidFill>
                <a:latin typeface="Times New Roman"/>
                <a:ea typeface="Times New Roman"/>
              </a:rPr>
              <a:t>senza dimenticare quelli che consentono di costruire e realizzare concretamente prodotti multimediali attraverso l’uso di opportuni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311760" y="444960"/>
            <a:ext cx="8520120" cy="707040"/>
          </a:xfrm>
          <a:prstGeom prst="rect">
            <a:avLst/>
          </a:prstGeom>
        </p:spPr>
        <p:txBody>
          <a:bodyPr tIns="91440" bIns="91440"/>
          <a:lstStyle/>
          <a:p>
            <a:pPr>
              <a:lnSpc>
                <a:spcPct val="100000"/>
              </a:lnSpc>
              <a:buFont typeface="StarSymbol"/>
              <a:buAutoNum type="arabicPeriod"/>
            </a:pPr>
            <a:r>
              <a:rPr lang="it-IT" sz="1440">
                <a:solidFill>
                  <a:srgbClr val="EF6C00"/>
                </a:solidFill>
                <a:latin typeface="PT Sans Narrow"/>
                <a:ea typeface="PT Sans Narrow"/>
              </a:rPr>
              <a:t>… Digital tools</a:t>
            </a:r>
            <a:endParaRPr/>
          </a:p>
        </p:txBody>
      </p:sp>
      <p:sp>
        <p:nvSpPr>
          <p:cNvPr id="287" name="TextShape 2"/>
          <p:cNvSpPr txBox="1"/>
          <p:nvPr/>
        </p:nvSpPr>
        <p:spPr>
          <a:xfrm>
            <a:off x="311760" y="1266120"/>
            <a:ext cx="7282800" cy="2783880"/>
          </a:xfrm>
          <a:prstGeom prst="rect">
            <a:avLst/>
          </a:prstGeom>
        </p:spPr>
        <p:txBody>
          <a:bodyPr tIns="91440" bIns="91440"/>
          <a:lstStyle/>
          <a:p>
            <a:pPr algn="just">
              <a:lnSpc>
                <a:spcPct val="100000"/>
              </a:lnSpc>
            </a:pPr>
            <a:r>
              <a:rPr lang="it-IT" sz="2400">
                <a:solidFill>
                  <a:srgbClr val="000000"/>
                </a:solidFill>
                <a:latin typeface="Times New Roman"/>
                <a:ea typeface="Times New Roman"/>
              </a:rPr>
              <a:t>multimedia</a:t>
            </a:r>
            <a:endParaRPr/>
          </a:p>
          <a:p>
            <a:pPr algn="just">
              <a:lnSpc>
                <a:spcPct val="100000"/>
              </a:lnSpc>
            </a:pPr>
            <a:r>
              <a:rPr lang="it-IT" sz="2400">
                <a:solidFill>
                  <a:srgbClr val="000000"/>
                </a:solidFill>
                <a:latin typeface="Times New Roman"/>
                <a:ea typeface="Times New Roman"/>
              </a:rPr>
              <a:t>visual / graphic organisers such as timelines, flow charts, maps, graphs, tables, charts, diagrams</a:t>
            </a:r>
            <a:endParaRPr/>
          </a:p>
          <a:p>
            <a:pPr algn="just">
              <a:lnSpc>
                <a:spcPct val="100000"/>
              </a:lnSpc>
            </a:pPr>
            <a:r>
              <a:rPr lang="it-IT" sz="2400">
                <a:solidFill>
                  <a:srgbClr val="000000"/>
                </a:solidFill>
                <a:latin typeface="Times New Roman"/>
                <a:ea typeface="Times New Roman"/>
              </a:rPr>
              <a:t>key concept maps (to show relationships between ideas) such as cause-effect, classification, hierarchy, process, time sequence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Shape 1"/>
          <p:cNvSpPr txBox="1"/>
          <p:nvPr/>
        </p:nvSpPr>
        <p:spPr>
          <a:xfrm>
            <a:off x="311760" y="444960"/>
            <a:ext cx="8520120" cy="707040"/>
          </a:xfrm>
          <a:prstGeom prst="rect">
            <a:avLst/>
          </a:prstGeom>
        </p:spPr>
        <p:txBody>
          <a:bodyPr tIns="91440" bIns="91440"/>
          <a:lstStyle/>
          <a:p>
            <a:pPr>
              <a:lnSpc>
                <a:spcPct val="100000"/>
              </a:lnSpc>
              <a:buFont typeface="StarSymbol"/>
              <a:buAutoNum type="arabicPeriod"/>
            </a:pPr>
            <a:r>
              <a:rPr lang="it-IT" sz="1440">
                <a:solidFill>
                  <a:srgbClr val="EF6C00"/>
                </a:solidFill>
                <a:latin typeface="PT Sans"/>
                <a:ea typeface="PT Sans"/>
              </a:rPr>
              <a:t>3. Integrate ICT</a:t>
            </a:r>
            <a:endParaRPr/>
          </a:p>
        </p:txBody>
      </p:sp>
      <p:sp>
        <p:nvSpPr>
          <p:cNvPr id="289" name="TextShape 2"/>
          <p:cNvSpPr txBox="1"/>
          <p:nvPr/>
        </p:nvSpPr>
        <p:spPr>
          <a:xfrm>
            <a:off x="311760" y="1266120"/>
            <a:ext cx="7781040" cy="3418920"/>
          </a:xfrm>
          <a:prstGeom prst="rect">
            <a:avLst/>
          </a:prstGeom>
        </p:spPr>
        <p:txBody>
          <a:bodyPr tIns="91440" bIns="91440"/>
          <a:lstStyle/>
          <a:p>
            <a:pPr algn="just">
              <a:lnSpc>
                <a:spcPct val="100000"/>
              </a:lnSpc>
            </a:pPr>
            <a:r>
              <a:rPr lang="it-IT" sz="2400">
                <a:solidFill>
                  <a:srgbClr val="000000"/>
                </a:solidFill>
                <a:latin typeface="Times New Roman"/>
                <a:ea typeface="Times New Roman"/>
              </a:rPr>
              <a:t>PowerPoint presentations</a:t>
            </a:r>
            <a:endParaRPr/>
          </a:p>
          <a:p>
            <a:pPr algn="just">
              <a:lnSpc>
                <a:spcPct val="100000"/>
              </a:lnSpc>
            </a:pPr>
            <a:r>
              <a:rPr lang="it-IT" sz="2400">
                <a:solidFill>
                  <a:srgbClr val="000000"/>
                </a:solidFill>
                <a:latin typeface="Times New Roman"/>
                <a:ea typeface="Times New Roman"/>
              </a:rPr>
              <a:t>word processing</a:t>
            </a:r>
            <a:endParaRPr/>
          </a:p>
          <a:p>
            <a:pPr algn="just">
              <a:lnSpc>
                <a:spcPct val="100000"/>
              </a:lnSpc>
            </a:pPr>
            <a:r>
              <a:rPr lang="it-IT" sz="2400">
                <a:solidFill>
                  <a:srgbClr val="000000"/>
                </a:solidFill>
                <a:latin typeface="Times New Roman"/>
                <a:ea typeface="Times New Roman"/>
              </a:rPr>
              <a:t>web searches</a:t>
            </a:r>
            <a:endParaRPr/>
          </a:p>
          <a:p>
            <a:pPr algn="just">
              <a:lnSpc>
                <a:spcPct val="100000"/>
              </a:lnSpc>
            </a:pPr>
            <a:r>
              <a:rPr lang="it-IT" sz="2400">
                <a:solidFill>
                  <a:srgbClr val="000000"/>
                </a:solidFill>
                <a:latin typeface="Times New Roman"/>
                <a:ea typeface="Times New Roman"/>
              </a:rPr>
              <a:t>adding graphics</a:t>
            </a:r>
            <a:endParaRPr/>
          </a:p>
          <a:p>
            <a:pPr algn="just">
              <a:lnSpc>
                <a:spcPct val="100000"/>
              </a:lnSpc>
            </a:pPr>
            <a:r>
              <a:rPr lang="it-IT" sz="2400">
                <a:solidFill>
                  <a:srgbClr val="000000"/>
                </a:solidFill>
                <a:latin typeface="Times New Roman"/>
                <a:ea typeface="Times New Roman"/>
              </a:rPr>
              <a:t>using a database to sort, question and present information</a:t>
            </a:r>
            <a:endParaRPr/>
          </a:p>
          <a:p>
            <a:pPr algn="just">
              <a:lnSpc>
                <a:spcPct val="100000"/>
              </a:lnSpc>
            </a:pPr>
            <a:r>
              <a:rPr lang="it-IT" sz="2400">
                <a:solidFill>
                  <a:srgbClr val="000000"/>
                </a:solidFill>
                <a:latin typeface="Times New Roman"/>
                <a:ea typeface="Times New Roman"/>
              </a:rPr>
              <a:t>using, interpreting and manipulating digital images</a:t>
            </a:r>
            <a:endParaRPr/>
          </a:p>
          <a:p>
            <a:pPr algn="just">
              <a:lnSpc>
                <a:spcPct val="100000"/>
              </a:lnSpc>
            </a:pPr>
            <a:r>
              <a:rPr lang="it-IT" sz="2400">
                <a:solidFill>
                  <a:srgbClr val="000000"/>
                </a:solidFill>
                <a:latin typeface="Times New Roman"/>
                <a:ea typeface="Times New Roman"/>
              </a:rPr>
              <a:t>use ‘draw’ or ‘paint’ software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344160" y="1675440"/>
            <a:ext cx="4044960" cy="1234800"/>
          </a:xfrm>
          <a:prstGeom prst="rect">
            <a:avLst/>
          </a:prstGeom>
        </p:spPr>
        <p:txBody>
          <a:bodyPr tIns="91440" bIns="91440"/>
          <a:lstStyle/>
          <a:p>
            <a:pPr>
              <a:lnSpc>
                <a:spcPct val="150000"/>
              </a:lnSpc>
            </a:pPr>
            <a:r>
              <a:rPr lang="it-IT" sz="2400">
                <a:solidFill>
                  <a:srgbClr val="EF6C00"/>
                </a:solidFill>
                <a:latin typeface="Open Sans"/>
                <a:ea typeface="Open Sans"/>
              </a:rPr>
              <a:t>ASSESSMENT and</a:t>
            </a:r>
            <a:endParaRPr/>
          </a:p>
          <a:p>
            <a:pPr>
              <a:lnSpc>
                <a:spcPct val="150000"/>
              </a:lnSpc>
            </a:pPr>
            <a:r>
              <a:rPr lang="it-IT" sz="2400">
                <a:solidFill>
                  <a:srgbClr val="EF6C00"/>
                </a:solidFill>
                <a:latin typeface="Open Sans"/>
                <a:ea typeface="Open Sans"/>
              </a:rPr>
              <a:t>EVALUATION</a:t>
            </a:r>
            <a:endParaRPr/>
          </a:p>
        </p:txBody>
      </p:sp>
      <p:sp>
        <p:nvSpPr>
          <p:cNvPr id="291" name="TextShape 2"/>
          <p:cNvSpPr txBox="1"/>
          <p:nvPr/>
        </p:nvSpPr>
        <p:spPr>
          <a:xfrm>
            <a:off x="4939560" y="724320"/>
            <a:ext cx="3836520" cy="3694680"/>
          </a:xfrm>
          <a:prstGeom prst="rect">
            <a:avLst/>
          </a:prstGeom>
        </p:spPr>
        <p:txBody>
          <a:bodyPr tIns="91440" bIns="91440" anchor="ctr"/>
          <a:lstStyle/>
          <a:p>
            <a:pPr algn="just">
              <a:lnSpc>
                <a:spcPct val="100000"/>
              </a:lnSpc>
            </a:pPr>
            <a:r>
              <a:rPr lang="it-IT" sz="1400">
                <a:solidFill>
                  <a:srgbClr val="FFFFFF"/>
                </a:solidFill>
                <a:latin typeface="Open Sans"/>
                <a:ea typeface="Open Sans"/>
              </a:rPr>
              <a:t>“There are three main concepts associated with assessment</a:t>
            </a:r>
            <a:endParaRPr/>
          </a:p>
          <a:p>
            <a:pPr algn="just">
              <a:lnSpc>
                <a:spcPct val="100000"/>
              </a:lnSpc>
            </a:pPr>
            <a:r>
              <a:rPr lang="it-IT" sz="1400">
                <a:solidFill>
                  <a:srgbClr val="FFFFFF"/>
                </a:solidFill>
                <a:latin typeface="Open Sans"/>
                <a:ea typeface="Open Sans"/>
              </a:rPr>
              <a:t>a) assessment OF learning;</a:t>
            </a:r>
            <a:endParaRPr/>
          </a:p>
          <a:p>
            <a:pPr algn="just">
              <a:lnSpc>
                <a:spcPct val="100000"/>
              </a:lnSpc>
            </a:pPr>
            <a:r>
              <a:rPr lang="it-IT" sz="1400">
                <a:solidFill>
                  <a:srgbClr val="FFFFFF"/>
                </a:solidFill>
                <a:latin typeface="Open Sans"/>
                <a:ea typeface="Open Sans"/>
              </a:rPr>
              <a:t>b) assessment FOR learning;</a:t>
            </a:r>
            <a:endParaRPr/>
          </a:p>
          <a:p>
            <a:pPr algn="just">
              <a:lnSpc>
                <a:spcPct val="100000"/>
              </a:lnSpc>
            </a:pPr>
            <a:r>
              <a:rPr lang="it-IT" sz="1400">
                <a:solidFill>
                  <a:srgbClr val="FFFFFF"/>
                </a:solidFill>
                <a:latin typeface="Open Sans"/>
                <a:ea typeface="Open Sans"/>
              </a:rPr>
              <a:t>c) assessment AS learning. “</a:t>
            </a:r>
            <a:endParaRPr/>
          </a:p>
          <a:p>
            <a:pPr algn="r">
              <a:lnSpc>
                <a:spcPct val="100000"/>
              </a:lnSpc>
            </a:pPr>
            <a:r>
              <a:rPr lang="it-IT" sz="1000">
                <a:solidFill>
                  <a:srgbClr val="FFFFFF"/>
                </a:solidFill>
                <a:latin typeface="Open Sans"/>
                <a:ea typeface="Open Sans"/>
              </a:rPr>
              <a:t>Quartapelle (a cura di)</a:t>
            </a:r>
            <a:r>
              <a:rPr lang="it-IT" sz="1000" i="1">
                <a:solidFill>
                  <a:srgbClr val="FFFFFF"/>
                </a:solidFill>
                <a:latin typeface="Open Sans"/>
                <a:ea typeface="Open Sans"/>
              </a:rPr>
              <a:t>Assessment and evaluation in CLIL</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Shape 1"/>
          <p:cNvSpPr txBox="1"/>
          <p:nvPr/>
        </p:nvSpPr>
        <p:spPr>
          <a:xfrm>
            <a:off x="311760" y="444960"/>
            <a:ext cx="8520120" cy="707040"/>
          </a:xfrm>
          <a:prstGeom prst="rect">
            <a:avLst/>
          </a:prstGeom>
        </p:spPr>
        <p:txBody>
          <a:bodyPr tIns="91440" bIns="91440"/>
          <a:lstStyle/>
          <a:p>
            <a:pPr>
              <a:lnSpc>
                <a:spcPct val="100000"/>
              </a:lnSpc>
              <a:buFont typeface="StarSymbol"/>
              <a:buAutoNum type="arabicPeriod"/>
            </a:pPr>
            <a:r>
              <a:rPr lang="it-IT" sz="1440">
                <a:solidFill>
                  <a:srgbClr val="EF6C00"/>
                </a:solidFill>
                <a:latin typeface="PT Sans"/>
                <a:ea typeface="PT Sans"/>
              </a:rPr>
              <a:t>Assessment...</a:t>
            </a:r>
            <a:endParaRPr/>
          </a:p>
        </p:txBody>
      </p:sp>
      <p:sp>
        <p:nvSpPr>
          <p:cNvPr id="293" name="TextShape 2"/>
          <p:cNvSpPr txBox="1"/>
          <p:nvPr/>
        </p:nvSpPr>
        <p:spPr>
          <a:xfrm>
            <a:off x="311760" y="1266120"/>
            <a:ext cx="7670880" cy="2627280"/>
          </a:xfrm>
          <a:prstGeom prst="rect">
            <a:avLst/>
          </a:prstGeom>
        </p:spPr>
        <p:txBody>
          <a:bodyPr tIns="91440" bIns="91440"/>
          <a:lstStyle/>
          <a:p>
            <a:pPr>
              <a:lnSpc>
                <a:spcPct val="150000"/>
              </a:lnSpc>
            </a:pPr>
            <a:r>
              <a:rPr lang="it-IT" sz="2400" b="1">
                <a:solidFill>
                  <a:srgbClr val="EF6C00"/>
                </a:solidFill>
                <a:latin typeface="Times New Roman"/>
                <a:ea typeface="Times New Roman"/>
              </a:rPr>
              <a:t>of </a:t>
            </a:r>
            <a:r>
              <a:rPr lang="it-IT" sz="2400">
                <a:solidFill>
                  <a:srgbClr val="000000"/>
                </a:solidFill>
                <a:latin typeface="Times New Roman"/>
                <a:ea typeface="Times New Roman"/>
              </a:rPr>
              <a:t>is“summative” assessment</a:t>
            </a:r>
            <a:endParaRPr/>
          </a:p>
          <a:p>
            <a:pPr>
              <a:lnSpc>
                <a:spcPct val="150000"/>
              </a:lnSpc>
            </a:pPr>
            <a:r>
              <a:rPr lang="it-IT" sz="2400" b="1">
                <a:solidFill>
                  <a:srgbClr val="EF6C00"/>
                </a:solidFill>
                <a:latin typeface="Times New Roman"/>
                <a:ea typeface="Times New Roman"/>
              </a:rPr>
              <a:t>for </a:t>
            </a:r>
            <a:r>
              <a:rPr lang="it-IT" sz="2400">
                <a:solidFill>
                  <a:srgbClr val="000000"/>
                </a:solidFill>
                <a:latin typeface="Times New Roman"/>
                <a:ea typeface="Times New Roman"/>
              </a:rPr>
              <a:t>is  “formative” assessment</a:t>
            </a:r>
            <a:endParaRPr/>
          </a:p>
          <a:p>
            <a:pPr>
              <a:lnSpc>
                <a:spcPct val="100000"/>
              </a:lnSpc>
            </a:pPr>
            <a:r>
              <a:rPr lang="it-IT" sz="2400" b="1">
                <a:solidFill>
                  <a:srgbClr val="EF6C00"/>
                </a:solidFill>
                <a:latin typeface="Times New Roman"/>
                <a:ea typeface="Times New Roman"/>
              </a:rPr>
              <a:t>as </a:t>
            </a:r>
            <a:r>
              <a:rPr lang="it-IT" sz="2400">
                <a:solidFill>
                  <a:srgbClr val="000000"/>
                </a:solidFill>
                <a:latin typeface="Times New Roman"/>
                <a:ea typeface="Times New Roman"/>
              </a:rPr>
              <a:t>increases the awareness about the learning processes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311760" y="444960"/>
            <a:ext cx="8520120" cy="707040"/>
          </a:xfrm>
          <a:prstGeom prst="rect">
            <a:avLst/>
          </a:prstGeom>
        </p:spPr>
        <p:txBody>
          <a:bodyPr tIns="91440" bIns="91440"/>
          <a:lstStyle/>
          <a:p>
            <a:pPr>
              <a:lnSpc>
                <a:spcPct val="100000"/>
              </a:lnSpc>
            </a:pPr>
            <a:r>
              <a:rPr lang="it-IT" sz="3600" b="1">
                <a:solidFill>
                  <a:srgbClr val="EF6C00"/>
                </a:solidFill>
                <a:latin typeface="PT Sans Narrow"/>
                <a:ea typeface="PT Sans Narrow"/>
              </a:rPr>
              <a:t>START UP</a:t>
            </a:r>
            <a:endParaRPr/>
          </a:p>
        </p:txBody>
      </p:sp>
      <p:sp>
        <p:nvSpPr>
          <p:cNvPr id="243" name="CustomShape 2"/>
          <p:cNvSpPr/>
          <p:nvPr/>
        </p:nvSpPr>
        <p:spPr>
          <a:xfrm>
            <a:off x="402120" y="1686600"/>
            <a:ext cx="8144280" cy="2258280"/>
          </a:xfrm>
          <a:prstGeom prst="rect">
            <a:avLst/>
          </a:prstGeom>
          <a:noFill/>
          <a:ln w="12600">
            <a:noFill/>
          </a:ln>
        </p:spPr>
        <p:txBody>
          <a:bodyPr tIns="91440" bIns="91440" anchor="ctr"/>
          <a:lstStyle/>
          <a:p>
            <a:pPr algn="just">
              <a:lnSpc>
                <a:spcPct val="100000"/>
              </a:lnSpc>
            </a:pPr>
            <a:endParaRPr/>
          </a:p>
          <a:p>
            <a:pPr algn="just">
              <a:lnSpc>
                <a:spcPct val="115000"/>
              </a:lnSpc>
            </a:pPr>
            <a:r>
              <a:rPr lang="it-IT">
                <a:solidFill>
                  <a:srgbClr val="000000"/>
                </a:solidFill>
                <a:latin typeface="Times New Roman"/>
                <a:ea typeface="Times New Roman"/>
              </a:rPr>
              <a:t>Le motivazioni per cui fare CLIL sono ben espresse nelle prime pagine del testo pubblicato da University of Cambridge dal titolo</a:t>
            </a:r>
            <a:r>
              <a:rPr lang="it-IT" b="1" i="1">
                <a:solidFill>
                  <a:srgbClr val="000000"/>
                </a:solidFill>
                <a:latin typeface="Times New Roman"/>
                <a:ea typeface="Times New Roman"/>
              </a:rPr>
              <a:t>Teaching Knowledge Test</a:t>
            </a:r>
            <a:endParaRPr/>
          </a:p>
          <a:p>
            <a:pPr algn="just">
              <a:lnSpc>
                <a:spcPct val="115000"/>
              </a:lnSpc>
            </a:pPr>
            <a:endParaRPr/>
          </a:p>
          <a:p>
            <a:pPr algn="just">
              <a:lnSpc>
                <a:spcPct val="115000"/>
              </a:lnSpc>
            </a:pPr>
            <a:r>
              <a:rPr lang="it-IT">
                <a:solidFill>
                  <a:srgbClr val="000000"/>
                </a:solidFill>
                <a:latin typeface="Times New Roman"/>
                <a:ea typeface="Times New Roman"/>
              </a:rPr>
              <a:t>“There are many advantages to the CLIL approach: it develops confident learners and enhances academic cognitive processes and communication skills. CLIL encourages intercultural understanding and community values. In addition, research shows that learners become more sensitive to vocabulary and ideas presented in their first language as well as in the target language and they gain more extensive and varied vocabulary.” (p.2)</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Shape 1"/>
          <p:cNvSpPr txBox="1"/>
          <p:nvPr/>
        </p:nvSpPr>
        <p:spPr>
          <a:xfrm>
            <a:off x="327600" y="334080"/>
            <a:ext cx="7781040" cy="3989520"/>
          </a:xfrm>
          <a:prstGeom prst="rect">
            <a:avLst/>
          </a:prstGeom>
        </p:spPr>
        <p:txBody>
          <a:bodyPr tIns="91440" bIns="91440"/>
          <a:lstStyle/>
          <a:p>
            <a:pPr algn="just">
              <a:lnSpc>
                <a:spcPct val="100000"/>
              </a:lnSpc>
            </a:pPr>
            <a:r>
              <a:rPr lang="it-IT">
                <a:solidFill>
                  <a:srgbClr val="000000"/>
                </a:solidFill>
                <a:latin typeface="Times New Roman"/>
                <a:ea typeface="Times New Roman"/>
              </a:rPr>
              <a:t>Una delle difficoltà cui il docente spesso si trova ad andare incontro durante lo svolgimento di un'attività CLIL è la</a:t>
            </a:r>
            <a:r>
              <a:rPr lang="it-IT" b="1">
                <a:solidFill>
                  <a:srgbClr val="000000"/>
                </a:solidFill>
                <a:latin typeface="Times New Roman"/>
                <a:ea typeface="Times New Roman"/>
              </a:rPr>
              <a:t>valutazione delle conoscenze e delle competenze</a:t>
            </a:r>
            <a:r>
              <a:rPr lang="it-IT">
                <a:solidFill>
                  <a:srgbClr val="000000"/>
                </a:solidFill>
                <a:latin typeface="Times New Roman"/>
                <a:ea typeface="Times New Roman"/>
              </a:rPr>
              <a:t>, poiché non vi è ancora un insieme consolidato di pratiche per una valutazione combinata di contenuto e lingua.</a:t>
            </a:r>
            <a:endParaRPr/>
          </a:p>
          <a:p>
            <a:pPr algn="just">
              <a:lnSpc>
                <a:spcPct val="100000"/>
              </a:lnSpc>
            </a:pPr>
            <a:endParaRPr/>
          </a:p>
          <a:p>
            <a:pPr algn="just">
              <a:lnSpc>
                <a:spcPct val="100000"/>
              </a:lnSpc>
            </a:pPr>
            <a:r>
              <a:rPr lang="it-IT">
                <a:solidFill>
                  <a:srgbClr val="000000"/>
                </a:solidFill>
                <a:latin typeface="Times New Roman"/>
                <a:ea typeface="Times New Roman"/>
              </a:rPr>
              <a:t>Sembra indispensabile che, in ogni caso, data la peculiarità dell'attività CLIL, qualunque pratica di valutazione non possa prescindere da un</a:t>
            </a:r>
            <a:r>
              <a:rPr lang="it-IT" b="1" i="1">
                <a:solidFill>
                  <a:srgbClr val="EF6C00"/>
                </a:solidFill>
                <a:latin typeface="Times New Roman"/>
                <a:ea typeface="Times New Roman"/>
              </a:rPr>
              <a:t>authentic assessment</a:t>
            </a:r>
            <a:r>
              <a:rPr lang="it-IT">
                <a:solidFill>
                  <a:srgbClr val="000000"/>
                </a:solidFill>
                <a:latin typeface="Times New Roman"/>
                <a:ea typeface="Times New Roman"/>
              </a:rPr>
              <a:t>, ovvero una valutazione sulle effettive competenze acquisite, piuttosto che il semplice controllo delle conoscenze tramite il consueto paradigma domanda - risposta.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311760" y="444960"/>
            <a:ext cx="8520120" cy="707040"/>
          </a:xfrm>
          <a:prstGeom prst="rect">
            <a:avLst/>
          </a:prstGeom>
        </p:spPr>
        <p:txBody>
          <a:bodyPr tIns="91440" bIns="91440"/>
          <a:lstStyle/>
          <a:p>
            <a:pPr>
              <a:lnSpc>
                <a:spcPct val="100000"/>
              </a:lnSpc>
              <a:buFont typeface="StarSymbol"/>
              <a:buAutoNum type="arabicPeriod"/>
            </a:pPr>
            <a:r>
              <a:rPr lang="it-IT" sz="1440">
                <a:solidFill>
                  <a:srgbClr val="EF6C00"/>
                </a:solidFill>
                <a:latin typeface="PT Sans"/>
                <a:ea typeface="PT Sans"/>
              </a:rPr>
              <a:t>Authentic assessment</a:t>
            </a:r>
            <a:endParaRPr/>
          </a:p>
        </p:txBody>
      </p:sp>
      <p:sp>
        <p:nvSpPr>
          <p:cNvPr id="296" name="TextShape 2"/>
          <p:cNvSpPr txBox="1"/>
          <p:nvPr/>
        </p:nvSpPr>
        <p:spPr>
          <a:xfrm>
            <a:off x="311760" y="1266120"/>
            <a:ext cx="7781040" cy="3418920"/>
          </a:xfrm>
          <a:prstGeom prst="rect">
            <a:avLst/>
          </a:prstGeom>
        </p:spPr>
        <p:txBody>
          <a:bodyPr tIns="91440" bIns="91440"/>
          <a:lstStyle/>
          <a:p>
            <a:pPr algn="just">
              <a:lnSpc>
                <a:spcPct val="100000"/>
              </a:lnSpc>
            </a:pPr>
            <a:r>
              <a:rPr lang="it-IT">
                <a:solidFill>
                  <a:srgbClr val="000000"/>
                </a:solidFill>
                <a:latin typeface="Times New Roman"/>
                <a:ea typeface="Times New Roman"/>
              </a:rPr>
              <a:t>“As regards measurement there is a substantial difference between the activities that have the characteristics of an</a:t>
            </a:r>
            <a:r>
              <a:rPr lang="it-IT" b="1" i="1">
                <a:solidFill>
                  <a:srgbClr val="000000"/>
                </a:solidFill>
                <a:latin typeface="Times New Roman"/>
                <a:ea typeface="Times New Roman"/>
              </a:rPr>
              <a:t>exercise</a:t>
            </a:r>
            <a:r>
              <a:rPr lang="it-IT">
                <a:solidFill>
                  <a:srgbClr val="000000"/>
                </a:solidFill>
                <a:latin typeface="Times New Roman"/>
                <a:ea typeface="Times New Roman"/>
              </a:rPr>
              <a:t>and those which have the characteristics of a</a:t>
            </a:r>
            <a:r>
              <a:rPr lang="it-IT" b="1" i="1">
                <a:solidFill>
                  <a:srgbClr val="000000"/>
                </a:solidFill>
                <a:latin typeface="Times New Roman"/>
                <a:ea typeface="Times New Roman"/>
              </a:rPr>
              <a:t>task</a:t>
            </a:r>
            <a:r>
              <a:rPr lang="it-IT">
                <a:solidFill>
                  <a:srgbClr val="000000"/>
                </a:solidFill>
                <a:latin typeface="Times New Roman"/>
                <a:ea typeface="Times New Roman"/>
              </a:rPr>
              <a:t>.</a:t>
            </a:r>
            <a:endParaRPr/>
          </a:p>
          <a:p>
            <a:pPr algn="just">
              <a:lnSpc>
                <a:spcPct val="100000"/>
              </a:lnSpc>
            </a:pPr>
            <a:r>
              <a:rPr lang="it-IT">
                <a:solidFill>
                  <a:srgbClr val="000000"/>
                </a:solidFill>
                <a:latin typeface="Times New Roman"/>
                <a:ea typeface="Times New Roman"/>
              </a:rPr>
              <a:t>In the</a:t>
            </a:r>
            <a:r>
              <a:rPr lang="it-IT" b="1">
                <a:solidFill>
                  <a:srgbClr val="000000"/>
                </a:solidFill>
                <a:latin typeface="Times New Roman"/>
                <a:ea typeface="Times New Roman"/>
              </a:rPr>
              <a:t>first</a:t>
            </a:r>
            <a:r>
              <a:rPr lang="it-IT">
                <a:solidFill>
                  <a:srgbClr val="000000"/>
                </a:solidFill>
                <a:latin typeface="Times New Roman"/>
                <a:ea typeface="Times New Roman"/>
              </a:rPr>
              <a:t>case, represented by activities such as cloze, matching, multiple choice, or answers to closed questions, the answer generally can be just either right or wrong, while in the</a:t>
            </a:r>
            <a:r>
              <a:rPr lang="it-IT" b="1">
                <a:solidFill>
                  <a:srgbClr val="000000"/>
                </a:solidFill>
                <a:latin typeface="Times New Roman"/>
                <a:ea typeface="Times New Roman"/>
              </a:rPr>
              <a:t>second</a:t>
            </a:r>
            <a:r>
              <a:rPr lang="it-IT">
                <a:solidFill>
                  <a:srgbClr val="000000"/>
                </a:solidFill>
                <a:latin typeface="Times New Roman"/>
                <a:ea typeface="Times New Roman"/>
              </a:rPr>
              <a:t>case, where the creativity of the student is involved, his/her ability regarding personal revision, the response is not entirely predictable to a large degree.”</a:t>
            </a:r>
            <a:endParaRPr/>
          </a:p>
          <a:p>
            <a:pPr algn="r">
              <a:lnSpc>
                <a:spcPct val="100000"/>
              </a:lnSpc>
            </a:pPr>
            <a:r>
              <a:rPr lang="it-IT" sz="1400">
                <a:solidFill>
                  <a:srgbClr val="000000"/>
                </a:solidFill>
                <a:latin typeface="Times New Roman"/>
                <a:ea typeface="Times New Roman"/>
              </a:rPr>
              <a:t>Franca Quartapelle in “Assessment and Evaluation in CLIL” ©AECLIL- EACEA 2012 -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image05.png"/>
          <p:cNvPicPr/>
          <p:nvPr/>
        </p:nvPicPr>
        <p:blipFill>
          <a:blip r:embed="rId2"/>
          <a:stretch>
            <a:fillRect/>
          </a:stretch>
        </p:blipFill>
        <p:spPr>
          <a:xfrm>
            <a:off x="2823840" y="0"/>
            <a:ext cx="3496320" cy="514332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399600" y="1394280"/>
            <a:ext cx="4044960" cy="572040"/>
          </a:xfrm>
          <a:prstGeom prst="rect">
            <a:avLst/>
          </a:prstGeom>
        </p:spPr>
        <p:txBody>
          <a:bodyPr tIns="91440" bIns="91440"/>
          <a:lstStyle/>
          <a:p>
            <a:pPr>
              <a:lnSpc>
                <a:spcPct val="100000"/>
              </a:lnSpc>
            </a:pPr>
            <a:r>
              <a:rPr lang="it-IT" sz="2400">
                <a:solidFill>
                  <a:srgbClr val="EF6C00"/>
                </a:solidFill>
                <a:latin typeface="Open Sans"/>
                <a:ea typeface="Open Sans"/>
              </a:rPr>
              <a:t>SYLLABUS</a:t>
            </a:r>
            <a:endParaRPr/>
          </a:p>
        </p:txBody>
      </p:sp>
      <p:sp>
        <p:nvSpPr>
          <p:cNvPr id="299" name="TextShape 2"/>
          <p:cNvSpPr txBox="1"/>
          <p:nvPr/>
        </p:nvSpPr>
        <p:spPr>
          <a:xfrm>
            <a:off x="4939560" y="724320"/>
            <a:ext cx="3836520" cy="3694680"/>
          </a:xfrm>
          <a:prstGeom prst="rect">
            <a:avLst/>
          </a:prstGeom>
        </p:spPr>
        <p:txBody>
          <a:bodyPr tIns="91440" bIns="91440" anchor="ctr"/>
          <a:lstStyle/>
          <a:p>
            <a:pPr>
              <a:lnSpc>
                <a:spcPct val="100000"/>
              </a:lnSpc>
              <a:buFont typeface="StarSymbol"/>
              <a:buAutoNum type="arabicPeriod"/>
            </a:pPr>
            <a:r>
              <a:rPr lang="it-IT" sz="2400">
                <a:solidFill>
                  <a:srgbClr val="FFFFFF"/>
                </a:solidFill>
                <a:latin typeface="Open Sans"/>
                <a:ea typeface="Open Sans"/>
              </a:rPr>
              <a:t>The Human Rights</a:t>
            </a:r>
            <a:endParaRPr/>
          </a:p>
          <a:p>
            <a:pPr>
              <a:lnSpc>
                <a:spcPct val="100000"/>
              </a:lnSpc>
              <a:buFont typeface="StarSymbol"/>
              <a:buAutoNum type="arabicPeriod"/>
            </a:pPr>
            <a:r>
              <a:rPr lang="it-IT" sz="2400">
                <a:solidFill>
                  <a:srgbClr val="FFFFFF"/>
                </a:solidFill>
                <a:latin typeface="Open Sans"/>
                <a:ea typeface="Open Sans"/>
              </a:rPr>
              <a:t>The Universal Declaration of  Human Right and Declaration of the Rights of the Child</a:t>
            </a:r>
            <a:endParaRPr/>
          </a:p>
          <a:p>
            <a:pPr>
              <a:lnSpc>
                <a:spcPct val="100000"/>
              </a:lnSpc>
              <a:buFont typeface="StarSymbol"/>
              <a:buAutoNum type="arabicPeriod"/>
            </a:pPr>
            <a:r>
              <a:rPr lang="it-IT" sz="2400">
                <a:solidFill>
                  <a:srgbClr val="FFFFFF"/>
                </a:solidFill>
                <a:latin typeface="Open Sans"/>
                <a:ea typeface="Open Sans"/>
              </a:rPr>
              <a:t>History of The Nobel Peace Prize</a:t>
            </a:r>
            <a:endParaRPr/>
          </a:p>
          <a:p>
            <a:pPr>
              <a:lnSpc>
                <a:spcPct val="100000"/>
              </a:lnSpc>
              <a:buFont typeface="StarSymbol"/>
              <a:buAutoNum type="arabicPeriod"/>
            </a:pPr>
            <a:r>
              <a:rPr lang="it-IT" sz="2400">
                <a:solidFill>
                  <a:srgbClr val="FFFFFF"/>
                </a:solidFill>
                <a:latin typeface="Open Sans"/>
                <a:ea typeface="Open Sans"/>
              </a:rPr>
              <a:t>Social contest</a:t>
            </a:r>
            <a:endParaRPr/>
          </a:p>
          <a:p>
            <a:pPr>
              <a:lnSpc>
                <a:spcPct val="100000"/>
              </a:lnSpc>
              <a:buFont typeface="StarSymbol"/>
              <a:buAutoNum type="arabicPeriod"/>
            </a:pPr>
            <a:r>
              <a:rPr lang="it-IT" sz="2400">
                <a:solidFill>
                  <a:srgbClr val="FFFFFF"/>
                </a:solidFill>
                <a:latin typeface="Open Sans"/>
                <a:ea typeface="Open Sans"/>
              </a:rPr>
              <a:t>Final Assessment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Shape 1"/>
          <p:cNvSpPr txBox="1"/>
          <p:nvPr/>
        </p:nvSpPr>
        <p:spPr>
          <a:xfrm>
            <a:off x="311760" y="444960"/>
            <a:ext cx="8520120" cy="707040"/>
          </a:xfrm>
          <a:prstGeom prst="rect">
            <a:avLst/>
          </a:prstGeom>
        </p:spPr>
        <p:txBody>
          <a:bodyPr tIns="91440" bIns="91440"/>
          <a:lstStyle/>
          <a:p>
            <a:pPr>
              <a:lnSpc>
                <a:spcPct val="100000"/>
              </a:lnSpc>
            </a:pPr>
            <a:r>
              <a:rPr lang="it-IT" sz="1320">
                <a:solidFill>
                  <a:srgbClr val="FF9800"/>
                </a:solidFill>
                <a:latin typeface="Open Sans"/>
                <a:ea typeface="Open Sans"/>
              </a:rPr>
              <a:t>ACTIVITY 1. The Human Rights.</a:t>
            </a:r>
            <a:endParaRPr/>
          </a:p>
        </p:txBody>
      </p:sp>
      <p:sp>
        <p:nvSpPr>
          <p:cNvPr id="301" name="TextShape 2"/>
          <p:cNvSpPr txBox="1"/>
          <p:nvPr/>
        </p:nvSpPr>
        <p:spPr>
          <a:xfrm>
            <a:off x="267840" y="924120"/>
            <a:ext cx="8607960" cy="3901320"/>
          </a:xfrm>
          <a:prstGeom prst="rect">
            <a:avLst/>
          </a:prstGeom>
        </p:spPr>
        <p:txBody>
          <a:bodyPr tIns="91440" bIns="91440"/>
          <a:lstStyle/>
          <a:p>
            <a:pPr algn="just">
              <a:lnSpc>
                <a:spcPct val="100000"/>
              </a:lnSpc>
            </a:pPr>
            <a:endParaRPr/>
          </a:p>
          <a:p>
            <a:pPr algn="just">
              <a:lnSpc>
                <a:spcPct val="100000"/>
              </a:lnSpc>
            </a:pPr>
            <a:r>
              <a:rPr lang="it-IT" sz="1400" b="1">
                <a:solidFill>
                  <a:srgbClr val="000000"/>
                </a:solidFill>
                <a:latin typeface="Times New Roman"/>
                <a:ea typeface="Times New Roman"/>
              </a:rPr>
              <a:t>a) Warm up:</a:t>
            </a:r>
            <a:r>
              <a:rPr lang="it-IT" sz="1400">
                <a:solidFill>
                  <a:srgbClr val="000000"/>
                </a:solidFill>
                <a:latin typeface="Times New Roman"/>
                <a:ea typeface="Times New Roman"/>
              </a:rPr>
              <a:t>build up our glossary;</a:t>
            </a:r>
            <a:endParaRPr/>
          </a:p>
          <a:p>
            <a:pPr>
              <a:lnSpc>
                <a:spcPct val="100000"/>
              </a:lnSpc>
              <a:buFont typeface="Times New Roman"/>
              <a:buChar char="●"/>
            </a:pPr>
            <a:r>
              <a:rPr lang="it-IT" sz="1400" b="1">
                <a:solidFill>
                  <a:srgbClr val="000000"/>
                </a:solidFill>
                <a:latin typeface="Times New Roman"/>
                <a:ea typeface="Times New Roman"/>
              </a:rPr>
              <a:t>in pairs:</a:t>
            </a:r>
            <a:r>
              <a:rPr lang="it-IT" sz="1400">
                <a:solidFill>
                  <a:srgbClr val="000000"/>
                </a:solidFill>
                <a:latin typeface="Times New Roman"/>
                <a:ea typeface="Times New Roman"/>
              </a:rPr>
              <a:t>research on web sites, I suggest </a:t>
            </a:r>
            <a:r>
              <a:rPr lang="it-IT" sz="1400" u="sng">
                <a:solidFill>
                  <a:srgbClr val="CE93D8"/>
                </a:solidFill>
                <a:latin typeface="Times New Roman"/>
                <a:ea typeface="Times New Roman"/>
              </a:rPr>
              <a:t>http://ed.ted.com/lessons/what-are-the-universal-human-rights-benedetta-berti</a:t>
            </a:r>
            <a:endParaRPr/>
          </a:p>
          <a:p>
            <a:pPr algn="just">
              <a:lnSpc>
                <a:spcPct val="100000"/>
              </a:lnSpc>
            </a:pPr>
            <a:r>
              <a:rPr lang="it-IT" sz="1400">
                <a:solidFill>
                  <a:srgbClr val="000000"/>
                </a:solidFill>
                <a:latin typeface="Times New Roman"/>
                <a:ea typeface="Times New Roman"/>
              </a:rPr>
              <a:t>        underline and highlight the key-words;</a:t>
            </a:r>
            <a:endParaRPr/>
          </a:p>
          <a:p>
            <a:pPr algn="just">
              <a:lnSpc>
                <a:spcPct val="100000"/>
              </a:lnSpc>
              <a:buFont typeface="Times New Roman"/>
              <a:buChar char="●"/>
            </a:pPr>
            <a:r>
              <a:rPr lang="it-IT" sz="1400" b="1">
                <a:solidFill>
                  <a:srgbClr val="000000"/>
                </a:solidFill>
                <a:latin typeface="Times New Roman"/>
                <a:ea typeface="Times New Roman"/>
              </a:rPr>
              <a:t>in plenary:</a:t>
            </a:r>
            <a:r>
              <a:rPr lang="it-IT" sz="1400">
                <a:solidFill>
                  <a:srgbClr val="000000"/>
                </a:solidFill>
                <a:latin typeface="Times New Roman"/>
                <a:ea typeface="Times New Roman"/>
              </a:rPr>
              <a:t>each group reads its own paper and writes on the whiteboard their key-words. The words will be divided in two groups:</a:t>
            </a:r>
            <a:endParaRPr/>
          </a:p>
          <a:p>
            <a:pPr algn="just">
              <a:lnSpc>
                <a:spcPct val="100000"/>
              </a:lnSpc>
              <a:buFont typeface="Times New Roman"/>
              <a:buChar char="-"/>
            </a:pPr>
            <a:r>
              <a:rPr lang="it-IT" sz="1400">
                <a:solidFill>
                  <a:srgbClr val="000000"/>
                </a:solidFill>
                <a:latin typeface="Times New Roman"/>
                <a:ea typeface="Times New Roman"/>
              </a:rPr>
              <a:t>useful common expression (e.g. idiomatic expressions) in </a:t>
            </a:r>
            <a:r>
              <a:rPr lang="it-IT" sz="1400">
                <a:solidFill>
                  <a:srgbClr val="FF0000"/>
                </a:solidFill>
                <a:latin typeface="Times New Roman"/>
                <a:ea typeface="Times New Roman"/>
              </a:rPr>
              <a:t>red</a:t>
            </a:r>
            <a:endParaRPr/>
          </a:p>
          <a:p>
            <a:pPr algn="just">
              <a:lnSpc>
                <a:spcPct val="100000"/>
              </a:lnSpc>
              <a:buFont typeface="Times New Roman"/>
              <a:buChar char="-"/>
            </a:pPr>
            <a:r>
              <a:rPr lang="it-IT" sz="1400">
                <a:solidFill>
                  <a:srgbClr val="000000"/>
                </a:solidFill>
                <a:latin typeface="Times New Roman"/>
                <a:ea typeface="Times New Roman"/>
              </a:rPr>
              <a:t>specific topic word (e.g. right and social- psychological tecnichal words)</a:t>
            </a:r>
            <a:r>
              <a:rPr lang="it-IT" sz="1400">
                <a:solidFill>
                  <a:srgbClr val="4A86E8"/>
                </a:solidFill>
                <a:latin typeface="Times New Roman"/>
                <a:ea typeface="Times New Roman"/>
              </a:rPr>
              <a:t>blue</a:t>
            </a:r>
            <a:endParaRPr/>
          </a:p>
          <a:p>
            <a:pPr algn="just">
              <a:lnSpc>
                <a:spcPct val="100000"/>
              </a:lnSpc>
            </a:pPr>
            <a:endParaRPr/>
          </a:p>
          <a:p>
            <a:pPr algn="just">
              <a:lnSpc>
                <a:spcPct val="100000"/>
              </a:lnSpc>
            </a:pPr>
            <a:r>
              <a:rPr lang="it-IT" sz="1400" b="1">
                <a:solidFill>
                  <a:srgbClr val="000000"/>
                </a:solidFill>
                <a:latin typeface="Times New Roman"/>
                <a:ea typeface="Times New Roman"/>
              </a:rPr>
              <a:t>b) Main activity:</a:t>
            </a:r>
            <a:endParaRPr/>
          </a:p>
          <a:p>
            <a:pPr algn="just">
              <a:lnSpc>
                <a:spcPct val="100000"/>
              </a:lnSpc>
              <a:buFont typeface="Times New Roman"/>
              <a:buChar char="●"/>
            </a:pPr>
            <a:r>
              <a:rPr lang="it-IT" sz="1400" b="1">
                <a:solidFill>
                  <a:srgbClr val="000000"/>
                </a:solidFill>
                <a:latin typeface="Times New Roman"/>
                <a:ea typeface="Times New Roman"/>
              </a:rPr>
              <a:t>in pairs:</a:t>
            </a:r>
            <a:r>
              <a:rPr lang="it-IT" sz="1400">
                <a:solidFill>
                  <a:srgbClr val="000000"/>
                </a:solidFill>
                <a:latin typeface="Times New Roman"/>
                <a:ea typeface="Times New Roman"/>
              </a:rPr>
              <a:t>1) try to classify those, in their opinion, that are inalienable</a:t>
            </a:r>
            <a:endParaRPr/>
          </a:p>
          <a:p>
            <a:pPr algn="just">
              <a:lnSpc>
                <a:spcPct val="100000"/>
              </a:lnSpc>
            </a:pPr>
            <a:r>
              <a:rPr lang="it-IT" sz="1400">
                <a:solidFill>
                  <a:srgbClr val="000000"/>
                </a:solidFill>
                <a:latin typeface="Times New Roman"/>
                <a:ea typeface="Times New Roman"/>
              </a:rPr>
              <a:t>2) justify their choice</a:t>
            </a:r>
            <a:endParaRPr/>
          </a:p>
          <a:p>
            <a:pPr algn="just">
              <a:lnSpc>
                <a:spcPct val="100000"/>
              </a:lnSpc>
            </a:pPr>
            <a:endParaRPr/>
          </a:p>
          <a:p>
            <a:pPr algn="just">
              <a:lnSpc>
                <a:spcPct val="100000"/>
              </a:lnSpc>
            </a:pPr>
            <a:r>
              <a:rPr lang="it-IT" sz="1400" b="1">
                <a:solidFill>
                  <a:srgbClr val="000000"/>
                </a:solidFill>
                <a:latin typeface="Times New Roman"/>
                <a:ea typeface="Times New Roman"/>
              </a:rPr>
              <a:t>c) Conclusions:</a:t>
            </a:r>
            <a:r>
              <a:rPr lang="it-IT" sz="1400">
                <a:solidFill>
                  <a:srgbClr val="000000"/>
                </a:solidFill>
                <a:latin typeface="Times New Roman"/>
                <a:ea typeface="Times New Roman"/>
              </a:rPr>
              <a:t>find on the web countries where these rights are denied or not recognized.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extShape 1"/>
          <p:cNvSpPr txBox="1"/>
          <p:nvPr/>
        </p:nvSpPr>
        <p:spPr>
          <a:xfrm>
            <a:off x="311760" y="444960"/>
            <a:ext cx="8520120" cy="707040"/>
          </a:xfrm>
          <a:prstGeom prst="rect">
            <a:avLst/>
          </a:prstGeom>
        </p:spPr>
        <p:txBody>
          <a:bodyPr tIns="91440" bIns="91440"/>
          <a:lstStyle/>
          <a:p>
            <a:pPr>
              <a:lnSpc>
                <a:spcPct val="100000"/>
              </a:lnSpc>
            </a:pPr>
            <a:r>
              <a:rPr lang="it-IT" sz="1320">
                <a:solidFill>
                  <a:srgbClr val="FF9800"/>
                </a:solidFill>
                <a:latin typeface="Open Sans"/>
                <a:ea typeface="Open Sans"/>
              </a:rPr>
              <a:t>ACTIVITY 5. Final assessment</a:t>
            </a:r>
            <a:endParaRPr/>
          </a:p>
        </p:txBody>
      </p:sp>
      <p:sp>
        <p:nvSpPr>
          <p:cNvPr id="303" name="TextShape 2"/>
          <p:cNvSpPr txBox="1"/>
          <p:nvPr/>
        </p:nvSpPr>
        <p:spPr>
          <a:xfrm>
            <a:off x="267840" y="924120"/>
            <a:ext cx="8607960" cy="3901320"/>
          </a:xfrm>
          <a:prstGeom prst="rect">
            <a:avLst/>
          </a:prstGeom>
        </p:spPr>
        <p:txBody>
          <a:bodyPr tIns="91440" bIns="91440"/>
          <a:lstStyle/>
          <a:p>
            <a:pPr algn="just">
              <a:lnSpc>
                <a:spcPct val="100000"/>
              </a:lnSpc>
            </a:pPr>
            <a:endParaRPr/>
          </a:p>
          <a:p>
            <a:pPr algn="just">
              <a:lnSpc>
                <a:spcPct val="100000"/>
              </a:lnSpc>
            </a:pPr>
            <a:r>
              <a:rPr lang="it-IT">
                <a:solidFill>
                  <a:srgbClr val="000000"/>
                </a:solidFill>
                <a:latin typeface="Times New Roman"/>
                <a:ea typeface="Times New Roman"/>
              </a:rPr>
              <a:t>Power point presentations:</a:t>
            </a:r>
            <a:endParaRPr/>
          </a:p>
          <a:p>
            <a:pPr algn="just">
              <a:lnSpc>
                <a:spcPct val="100000"/>
              </a:lnSpc>
            </a:pPr>
            <a:endParaRPr/>
          </a:p>
          <a:p>
            <a:pPr algn="just">
              <a:lnSpc>
                <a:spcPct val="100000"/>
              </a:lnSpc>
            </a:pPr>
            <a:r>
              <a:rPr lang="it-IT">
                <a:solidFill>
                  <a:srgbClr val="000000"/>
                </a:solidFill>
                <a:latin typeface="Times New Roman"/>
                <a:ea typeface="Times New Roman"/>
              </a:rPr>
              <a:t>Rigoberta Menchu</a:t>
            </a:r>
            <a:endParaRPr/>
          </a:p>
          <a:p>
            <a:pPr algn="just">
              <a:lnSpc>
                <a:spcPct val="100000"/>
              </a:lnSpc>
            </a:pPr>
            <a:r>
              <a:rPr lang="it-IT">
                <a:solidFill>
                  <a:srgbClr val="000000"/>
                </a:solidFill>
                <a:latin typeface="Times New Roman"/>
                <a:ea typeface="Times New Roman"/>
              </a:rPr>
              <a:t>Malala</a:t>
            </a:r>
            <a:endParaRPr/>
          </a:p>
          <a:p>
            <a:pPr algn="just">
              <a:lnSpc>
                <a:spcPct val="100000"/>
              </a:lnSpc>
            </a:pPr>
            <a:r>
              <a:rPr lang="it-IT">
                <a:solidFill>
                  <a:srgbClr val="000000"/>
                </a:solidFill>
                <a:latin typeface="Times New Roman"/>
                <a:ea typeface="Times New Roman"/>
              </a:rPr>
              <a:t>Betty Williams and Mairead Corrigan</a:t>
            </a:r>
            <a:endParaRPr/>
          </a:p>
          <a:p>
            <a:pPr algn="just">
              <a:lnSpc>
                <a:spcPct val="100000"/>
              </a:lnSpc>
            </a:pPr>
            <a:r>
              <a:rPr lang="it-IT">
                <a:solidFill>
                  <a:srgbClr val="000000"/>
                </a:solidFill>
                <a:latin typeface="Times New Roman"/>
                <a:ea typeface="Times New Roman"/>
              </a:rPr>
              <a:t>Mother Teresa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396720" y="1028160"/>
            <a:ext cx="8520120" cy="3302280"/>
          </a:xfrm>
          <a:prstGeom prst="rect">
            <a:avLst/>
          </a:prstGeom>
        </p:spPr>
        <p:txBody>
          <a:bodyPr tIns="91440" bIns="91440"/>
          <a:lstStyle/>
          <a:p>
            <a:pPr algn="ctr">
              <a:lnSpc>
                <a:spcPct val="100000"/>
              </a:lnSpc>
            </a:pPr>
            <a:endParaRPr/>
          </a:p>
          <a:p>
            <a:pPr algn="ctr">
              <a:lnSpc>
                <a:spcPct val="100000"/>
              </a:lnSpc>
            </a:pPr>
            <a:endParaRPr/>
          </a:p>
          <a:p>
            <a:pPr algn="ctr">
              <a:lnSpc>
                <a:spcPct val="100000"/>
              </a:lnSpc>
            </a:pPr>
            <a:r>
              <a:rPr lang="it-IT" b="1">
                <a:solidFill>
                  <a:srgbClr val="EF6C00"/>
                </a:solidFill>
                <a:latin typeface="Open Sans"/>
                <a:ea typeface="Open Sans"/>
              </a:rPr>
              <a:t>thank you for your attention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273960" y="1093680"/>
            <a:ext cx="4044960" cy="2043720"/>
          </a:xfrm>
          <a:prstGeom prst="rect">
            <a:avLst/>
          </a:prstGeom>
        </p:spPr>
        <p:txBody>
          <a:bodyPr tIns="91440" bIns="91440"/>
          <a:lstStyle/>
          <a:p>
            <a:pPr>
              <a:lnSpc>
                <a:spcPct val="100000"/>
              </a:lnSpc>
            </a:pPr>
            <a:r>
              <a:rPr lang="it-IT" sz="2400">
                <a:solidFill>
                  <a:srgbClr val="EF6C00"/>
                </a:solidFill>
                <a:latin typeface="Open Sans"/>
                <a:ea typeface="Open Sans"/>
              </a:rPr>
              <a:t>PLANNING ACTIVITY</a:t>
            </a:r>
            <a:endParaRPr/>
          </a:p>
          <a:p>
            <a:pPr>
              <a:lnSpc>
                <a:spcPct val="100000"/>
              </a:lnSpc>
            </a:pPr>
            <a:endParaRPr/>
          </a:p>
          <a:p>
            <a:pPr>
              <a:lnSpc>
                <a:spcPct val="100000"/>
              </a:lnSpc>
            </a:pPr>
            <a:r>
              <a:rPr lang="it-IT" sz="2400">
                <a:solidFill>
                  <a:srgbClr val="EF6C00"/>
                </a:solidFill>
                <a:latin typeface="Open Sans"/>
                <a:ea typeface="Open Sans"/>
              </a:rPr>
              <a:t>COOPERATION AND REFLECTION</a:t>
            </a:r>
            <a:endParaRPr/>
          </a:p>
        </p:txBody>
      </p:sp>
      <p:sp>
        <p:nvSpPr>
          <p:cNvPr id="245" name="TextShape 2"/>
          <p:cNvSpPr txBox="1"/>
          <p:nvPr/>
        </p:nvSpPr>
        <p:spPr>
          <a:xfrm>
            <a:off x="4843440" y="1144080"/>
            <a:ext cx="3888360" cy="2154960"/>
          </a:xfrm>
          <a:prstGeom prst="rect">
            <a:avLst/>
          </a:prstGeom>
        </p:spPr>
        <p:txBody>
          <a:bodyPr tIns="91440" bIns="91440" anchor="ctr"/>
          <a:lstStyle/>
          <a:p>
            <a:pPr>
              <a:lnSpc>
                <a:spcPct val="100000"/>
              </a:lnSpc>
              <a:buFont typeface="StarSymbol"/>
              <a:buAutoNum type="arabicPeriod"/>
            </a:pPr>
            <a:r>
              <a:rPr lang="it-IT" sz="1510">
                <a:solidFill>
                  <a:srgbClr val="FFFFFF"/>
                </a:solidFill>
                <a:latin typeface="Open Sans"/>
                <a:ea typeface="Open Sans"/>
              </a:rPr>
              <a:t>educational aims</a:t>
            </a:r>
            <a:endParaRPr/>
          </a:p>
          <a:p>
            <a:pPr>
              <a:lnSpc>
                <a:spcPct val="100000"/>
              </a:lnSpc>
              <a:buFont typeface="StarSymbol"/>
              <a:buAutoNum type="arabicPeriod"/>
            </a:pPr>
            <a:r>
              <a:rPr lang="it-IT" sz="1510">
                <a:solidFill>
                  <a:srgbClr val="FFFFFF"/>
                </a:solidFill>
                <a:latin typeface="Open Sans"/>
                <a:ea typeface="Open Sans"/>
              </a:rPr>
              <a:t>learning aims</a:t>
            </a:r>
            <a:endParaRPr/>
          </a:p>
          <a:p>
            <a:pPr>
              <a:lnSpc>
                <a:spcPct val="100000"/>
              </a:lnSpc>
              <a:buFont typeface="StarSymbol"/>
              <a:buAutoNum type="arabicPeriod"/>
            </a:pPr>
            <a:r>
              <a:rPr lang="it-IT" sz="1510">
                <a:solidFill>
                  <a:srgbClr val="FFFFFF"/>
                </a:solidFill>
                <a:latin typeface="Open Sans"/>
                <a:ea typeface="Open Sans"/>
              </a:rPr>
              <a:t>pre - requisites</a:t>
            </a:r>
            <a:endParaRPr/>
          </a:p>
          <a:p>
            <a:pPr>
              <a:lnSpc>
                <a:spcPct val="100000"/>
              </a:lnSpc>
              <a:buFont typeface="StarSymbol"/>
              <a:buAutoNum type="arabicPeriod"/>
            </a:pPr>
            <a:r>
              <a:rPr lang="it-IT" sz="1510">
                <a:solidFill>
                  <a:srgbClr val="FFFFFF"/>
                </a:solidFill>
                <a:latin typeface="Open Sans"/>
                <a:ea typeface="Open Sans"/>
              </a:rPr>
              <a:t>CLIL aims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311760" y="433440"/>
            <a:ext cx="8520120" cy="707040"/>
          </a:xfrm>
          <a:prstGeom prst="rect">
            <a:avLst/>
          </a:prstGeom>
        </p:spPr>
        <p:txBody>
          <a:bodyPr tIns="91440" bIns="91440"/>
          <a:lstStyle/>
          <a:p>
            <a:pPr>
              <a:lnSpc>
                <a:spcPct val="100000"/>
              </a:lnSpc>
              <a:buFont typeface="StarSymbol"/>
              <a:buAutoNum type="arabicPeriod"/>
            </a:pPr>
            <a:r>
              <a:rPr lang="it-IT" sz="3600">
                <a:solidFill>
                  <a:srgbClr val="EF6C00"/>
                </a:solidFill>
                <a:latin typeface="PT Sans Narrow"/>
                <a:ea typeface="PT Sans Narrow"/>
              </a:rPr>
              <a:t>Educational aims</a:t>
            </a:r>
            <a:endParaRPr/>
          </a:p>
        </p:txBody>
      </p:sp>
      <p:sp>
        <p:nvSpPr>
          <p:cNvPr id="247" name="CustomShape 2"/>
          <p:cNvSpPr/>
          <p:nvPr/>
        </p:nvSpPr>
        <p:spPr>
          <a:xfrm>
            <a:off x="380520" y="1143360"/>
            <a:ext cx="5833800" cy="3261600"/>
          </a:xfrm>
          <a:prstGeom prst="rect">
            <a:avLst/>
          </a:prstGeom>
          <a:noFill/>
          <a:ln w="12600">
            <a:noFill/>
          </a:ln>
        </p:spPr>
        <p:txBody>
          <a:bodyPr tIns="91440" bIns="91440" anchor="ctr"/>
          <a:lstStyle/>
          <a:p>
            <a:pPr algn="ctr">
              <a:lnSpc>
                <a:spcPct val="100000"/>
              </a:lnSpc>
            </a:pPr>
            <a:r>
              <a:rPr lang="it-IT">
                <a:solidFill>
                  <a:srgbClr val="009668"/>
                </a:solidFill>
                <a:latin typeface="Times New Roman"/>
                <a:ea typeface="Times New Roman"/>
              </a:rPr>
              <a:t>COMPETENZE DI CITTADINANZA EUROPEA :</a:t>
            </a:r>
            <a:endParaRPr/>
          </a:p>
          <a:p>
            <a:pPr algn="just">
              <a:lnSpc>
                <a:spcPct val="100000"/>
              </a:lnSpc>
              <a:buFont typeface="Times New Roman"/>
              <a:buChar char="●"/>
            </a:pPr>
            <a:r>
              <a:rPr lang="it-IT" b="1">
                <a:solidFill>
                  <a:srgbClr val="000000"/>
                </a:solidFill>
                <a:latin typeface="Times New Roman"/>
                <a:ea typeface="Times New Roman"/>
              </a:rPr>
              <a:t>Imparare ad imparare</a:t>
            </a:r>
            <a:endParaRPr/>
          </a:p>
          <a:p>
            <a:pPr algn="just">
              <a:lnSpc>
                <a:spcPct val="100000"/>
              </a:lnSpc>
              <a:buFont typeface="Times New Roman"/>
              <a:buChar char="●"/>
            </a:pPr>
            <a:r>
              <a:rPr lang="it-IT" b="1">
                <a:solidFill>
                  <a:srgbClr val="000000"/>
                </a:solidFill>
                <a:latin typeface="Times New Roman"/>
                <a:ea typeface="Times New Roman"/>
              </a:rPr>
              <a:t>Acquisire e interpretare l’informazione</a:t>
            </a:r>
            <a:endParaRPr/>
          </a:p>
          <a:p>
            <a:pPr algn="just">
              <a:lnSpc>
                <a:spcPct val="100000"/>
              </a:lnSpc>
              <a:buFont typeface="Times New Roman"/>
              <a:buChar char="●"/>
            </a:pPr>
            <a:r>
              <a:rPr lang="it-IT" b="1">
                <a:solidFill>
                  <a:srgbClr val="000000"/>
                </a:solidFill>
                <a:latin typeface="Times New Roman"/>
                <a:ea typeface="Times New Roman"/>
              </a:rPr>
              <a:t>Individuare collegamenti e relazioni</a:t>
            </a:r>
            <a:endParaRPr/>
          </a:p>
          <a:p>
            <a:pPr algn="just">
              <a:lnSpc>
                <a:spcPct val="100000"/>
              </a:lnSpc>
              <a:buFont typeface="Times New Roman"/>
              <a:buChar char="●"/>
            </a:pPr>
            <a:r>
              <a:rPr lang="it-IT" b="1">
                <a:solidFill>
                  <a:srgbClr val="000000"/>
                </a:solidFill>
                <a:latin typeface="Times New Roman"/>
                <a:ea typeface="Times New Roman"/>
              </a:rPr>
              <a:t>Risolvere problemi</a:t>
            </a:r>
            <a:endParaRPr/>
          </a:p>
          <a:p>
            <a:pPr algn="just">
              <a:lnSpc>
                <a:spcPct val="100000"/>
              </a:lnSpc>
              <a:buFont typeface="Times New Roman"/>
              <a:buChar char="●"/>
            </a:pPr>
            <a:r>
              <a:rPr lang="it-IT" b="1">
                <a:solidFill>
                  <a:srgbClr val="000000"/>
                </a:solidFill>
                <a:latin typeface="Times New Roman"/>
                <a:ea typeface="Times New Roman"/>
              </a:rPr>
              <a:t>Progettare</a:t>
            </a:r>
            <a:endParaRPr/>
          </a:p>
          <a:p>
            <a:pPr algn="just">
              <a:lnSpc>
                <a:spcPct val="100000"/>
              </a:lnSpc>
              <a:buFont typeface="Times New Roman"/>
              <a:buChar char="●"/>
            </a:pPr>
            <a:r>
              <a:rPr lang="it-IT" b="1">
                <a:solidFill>
                  <a:srgbClr val="000000"/>
                </a:solidFill>
                <a:latin typeface="Times New Roman"/>
                <a:ea typeface="Times New Roman"/>
              </a:rPr>
              <a:t>Agire in modo autonomo e responsabile</a:t>
            </a:r>
            <a:endParaRPr/>
          </a:p>
          <a:p>
            <a:pPr algn="just">
              <a:lnSpc>
                <a:spcPct val="100000"/>
              </a:lnSpc>
              <a:buFont typeface="Times New Roman"/>
              <a:buChar char="●"/>
            </a:pPr>
            <a:r>
              <a:rPr lang="it-IT" b="1">
                <a:solidFill>
                  <a:srgbClr val="000000"/>
                </a:solidFill>
                <a:latin typeface="Times New Roman"/>
                <a:ea typeface="Times New Roman"/>
              </a:rPr>
              <a:t>Comunicare</a:t>
            </a:r>
            <a:endParaRPr/>
          </a:p>
          <a:p>
            <a:pPr algn="just">
              <a:lnSpc>
                <a:spcPct val="100000"/>
              </a:lnSpc>
              <a:buFont typeface="Times New Roman"/>
              <a:buChar char="●"/>
            </a:pPr>
            <a:r>
              <a:rPr lang="it-IT" b="1">
                <a:solidFill>
                  <a:srgbClr val="000000"/>
                </a:solidFill>
                <a:latin typeface="Times New Roman"/>
                <a:ea typeface="Times New Roman"/>
              </a:rPr>
              <a:t>Collaborare e partecipare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311760" y="433440"/>
            <a:ext cx="8520120" cy="707040"/>
          </a:xfrm>
          <a:prstGeom prst="rect">
            <a:avLst/>
          </a:prstGeom>
        </p:spPr>
        <p:txBody>
          <a:bodyPr tIns="91440" bIns="91440"/>
          <a:lstStyle/>
          <a:p>
            <a:pPr>
              <a:lnSpc>
                <a:spcPct val="100000"/>
              </a:lnSpc>
              <a:buFont typeface="StarSymbol"/>
              <a:buAutoNum type="arabicPeriod"/>
            </a:pPr>
            <a:r>
              <a:rPr lang="it-IT" sz="3600">
                <a:solidFill>
                  <a:srgbClr val="EF6C00"/>
                </a:solidFill>
                <a:latin typeface="PT Sans Narrow"/>
                <a:ea typeface="PT Sans Narrow"/>
              </a:rPr>
              <a:t>2. Learning aims</a:t>
            </a:r>
            <a:endParaRPr/>
          </a:p>
        </p:txBody>
      </p:sp>
      <p:sp>
        <p:nvSpPr>
          <p:cNvPr id="249" name="CustomShape 2"/>
          <p:cNvSpPr/>
          <p:nvPr/>
        </p:nvSpPr>
        <p:spPr>
          <a:xfrm>
            <a:off x="374040" y="1781640"/>
            <a:ext cx="8395560" cy="2212560"/>
          </a:xfrm>
          <a:prstGeom prst="rect">
            <a:avLst/>
          </a:prstGeom>
          <a:noFill/>
          <a:ln w="12600">
            <a:noFill/>
          </a:ln>
        </p:spPr>
        <p:txBody>
          <a:bodyPr tIns="91440" bIns="91440" anchor="ctr"/>
          <a:lstStyle/>
          <a:p>
            <a:pPr>
              <a:lnSpc>
                <a:spcPct val="115000"/>
              </a:lnSpc>
            </a:pPr>
            <a:r>
              <a:rPr lang="it-IT">
                <a:solidFill>
                  <a:srgbClr val="009668"/>
                </a:solidFill>
                <a:latin typeface="Times New Roman"/>
                <a:ea typeface="Times New Roman"/>
              </a:rPr>
              <a:t>OSA - Indicazioni Nazionali Nuovi Licei - Disciplina Scienze Umane</a:t>
            </a:r>
            <a:endParaRPr/>
          </a:p>
          <a:p>
            <a:pPr algn="just">
              <a:lnSpc>
                <a:spcPct val="115000"/>
              </a:lnSpc>
            </a:pPr>
            <a:endParaRPr/>
          </a:p>
          <a:p>
            <a:pPr algn="just">
              <a:lnSpc>
                <a:spcPct val="115000"/>
              </a:lnSpc>
              <a:buFont typeface="Times New Roman"/>
              <a:buChar char="●"/>
            </a:pPr>
            <a:r>
              <a:rPr lang="it-IT" sz="1400">
                <a:solidFill>
                  <a:srgbClr val="000000"/>
                </a:solidFill>
                <a:latin typeface="Times New Roman"/>
                <a:ea typeface="Times New Roman"/>
              </a:rPr>
              <a:t>comprendere le dinamiche proprie della realtà sociale, con particolare attenzione al mondo del lavoro, ai servizi alla persona, ai fenomeni interculturali e ai contesti della</a:t>
            </a:r>
            <a:r>
              <a:rPr lang="it-IT" sz="1400" i="1">
                <a:solidFill>
                  <a:srgbClr val="000000"/>
                </a:solidFill>
                <a:latin typeface="Times New Roman"/>
                <a:ea typeface="Times New Roman"/>
              </a:rPr>
              <a:t>convivenza e della costruzione della cittadinanza</a:t>
            </a:r>
            <a:r>
              <a:rPr lang="it-IT" sz="1400">
                <a:solidFill>
                  <a:srgbClr val="000000"/>
                </a:solidFill>
                <a:latin typeface="Times New Roman"/>
                <a:ea typeface="Times New Roman"/>
              </a:rPr>
              <a:t>;</a:t>
            </a:r>
            <a:endParaRPr/>
          </a:p>
          <a:p>
            <a:pPr algn="just">
              <a:lnSpc>
                <a:spcPct val="115000"/>
              </a:lnSpc>
              <a:buFont typeface="Times New Roman"/>
              <a:buChar char="●"/>
            </a:pPr>
            <a:r>
              <a:rPr lang="it-IT" sz="1400">
                <a:solidFill>
                  <a:srgbClr val="000000"/>
                </a:solidFill>
                <a:latin typeface="Times New Roman"/>
                <a:ea typeface="Times New Roman"/>
              </a:rPr>
              <a:t>comprendere le trasformazioni socio-politiche ed economiche indotte dal fenomeno della globalizzazione, le tematiche relative alla gestione della</a:t>
            </a:r>
            <a:r>
              <a:rPr lang="it-IT" sz="1400" i="1">
                <a:solidFill>
                  <a:srgbClr val="000000"/>
                </a:solidFill>
                <a:latin typeface="Times New Roman"/>
                <a:ea typeface="Times New Roman"/>
              </a:rPr>
              <a:t>multiculturalità e il significato socio-politico ed economico del cosiddetto “terzo settore”</a:t>
            </a:r>
            <a:r>
              <a:rPr lang="it-IT" sz="1400">
                <a:solidFill>
                  <a:srgbClr val="000000"/>
                </a:solidFill>
                <a:latin typeface="Times New Roman"/>
                <a:ea typeface="Times New Roman"/>
              </a:rPr>
              <a:t>;</a:t>
            </a:r>
            <a:endParaRPr/>
          </a:p>
          <a:p>
            <a:pPr algn="just">
              <a:lnSpc>
                <a:spcPct val="115000"/>
              </a:lnSpc>
              <a:buFont typeface="Times New Roman"/>
              <a:buChar char="●"/>
            </a:pPr>
            <a:r>
              <a:rPr lang="it-IT" sz="1400">
                <a:solidFill>
                  <a:srgbClr val="000000"/>
                </a:solidFill>
                <a:latin typeface="Times New Roman"/>
                <a:ea typeface="Times New Roman"/>
              </a:rPr>
              <a:t>sviluppare una adeguata consapevolezza culturale rispetto alle dinamiche psicosociali;</a:t>
            </a:r>
            <a:endParaRPr/>
          </a:p>
          <a:p>
            <a:pPr algn="just">
              <a:lnSpc>
                <a:spcPct val="115000"/>
              </a:lnSpc>
              <a:buFont typeface="Times New Roman"/>
              <a:buChar char="●"/>
            </a:pPr>
            <a:r>
              <a:rPr lang="it-IT" sz="1400">
                <a:solidFill>
                  <a:srgbClr val="000000"/>
                </a:solidFill>
                <a:latin typeface="Times New Roman"/>
                <a:ea typeface="Times New Roman"/>
              </a:rPr>
              <a:t>padroneggiare i principi, i metodi e le tecniche di ricerca in campo economico-sociale.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Shape 1"/>
          <p:cNvSpPr txBox="1"/>
          <p:nvPr/>
        </p:nvSpPr>
        <p:spPr>
          <a:xfrm>
            <a:off x="311760" y="433440"/>
            <a:ext cx="8520120" cy="707040"/>
          </a:xfrm>
          <a:prstGeom prst="rect">
            <a:avLst/>
          </a:prstGeom>
        </p:spPr>
        <p:txBody>
          <a:bodyPr tIns="91440" bIns="91440"/>
          <a:lstStyle/>
          <a:p>
            <a:pPr>
              <a:lnSpc>
                <a:spcPct val="100000"/>
              </a:lnSpc>
              <a:buFont typeface="StarSymbol"/>
              <a:buAutoNum type="arabicPeriod"/>
            </a:pPr>
            <a:r>
              <a:rPr lang="it-IT" sz="3600">
                <a:solidFill>
                  <a:srgbClr val="EF6C00"/>
                </a:solidFill>
                <a:latin typeface="PT Sans Narrow"/>
                <a:ea typeface="PT Sans Narrow"/>
              </a:rPr>
              <a:t>3. Pre - requisites</a:t>
            </a:r>
            <a:r>
              <a:rPr lang="it-IT">
                <a:solidFill>
                  <a:srgbClr val="FFFFFF"/>
                </a:solidFill>
                <a:latin typeface="Open Sans"/>
                <a:ea typeface="Open Sans"/>
              </a:rPr>
              <a:t>- - - -</a:t>
            </a:r>
            <a:endParaRPr/>
          </a:p>
        </p:txBody>
      </p:sp>
      <p:sp>
        <p:nvSpPr>
          <p:cNvPr id="251" name="CustomShape 2"/>
          <p:cNvSpPr/>
          <p:nvPr/>
        </p:nvSpPr>
        <p:spPr>
          <a:xfrm>
            <a:off x="374040" y="1301760"/>
            <a:ext cx="8395560" cy="3173040"/>
          </a:xfrm>
          <a:prstGeom prst="rect">
            <a:avLst/>
          </a:prstGeom>
          <a:noFill/>
          <a:ln w="12600">
            <a:noFill/>
          </a:ln>
        </p:spPr>
        <p:txBody>
          <a:bodyPr tIns="91440" bIns="91440" anchor="ctr"/>
          <a:lstStyle/>
          <a:p>
            <a:pPr algn="just">
              <a:lnSpc>
                <a:spcPct val="100000"/>
              </a:lnSpc>
            </a:pPr>
            <a:r>
              <a:rPr lang="it-IT" b="1" i="1" u="sng">
                <a:solidFill>
                  <a:srgbClr val="009668"/>
                </a:solidFill>
                <a:latin typeface="Times New Roman"/>
                <a:ea typeface="Times New Roman"/>
              </a:rPr>
              <a:t>Content</a:t>
            </a:r>
            <a:endParaRPr/>
          </a:p>
          <a:p>
            <a:pPr algn="just">
              <a:lnSpc>
                <a:spcPct val="100000"/>
              </a:lnSpc>
              <a:buFont typeface="Times New Roman"/>
              <a:buChar char="●"/>
            </a:pPr>
            <a:r>
              <a:rPr lang="it-IT">
                <a:solidFill>
                  <a:srgbClr val="000000"/>
                </a:solidFill>
                <a:latin typeface="Times New Roman"/>
                <a:ea typeface="Times New Roman"/>
              </a:rPr>
              <a:t>basic meanings that culture has to mankind;</a:t>
            </a:r>
            <a:endParaRPr/>
          </a:p>
          <a:p>
            <a:pPr algn="just">
              <a:lnSpc>
                <a:spcPct val="115000"/>
              </a:lnSpc>
              <a:buFont typeface="Times New Roman"/>
              <a:buChar char="●"/>
            </a:pPr>
            <a:r>
              <a:rPr lang="it-IT">
                <a:solidFill>
                  <a:srgbClr val="000000"/>
                </a:solidFill>
                <a:latin typeface="Times New Roman"/>
                <a:ea typeface="Times New Roman"/>
              </a:rPr>
              <a:t>cultural differences and reasons that caused them also in their connection with the geographical space where they took place;</a:t>
            </a:r>
            <a:endParaRPr/>
          </a:p>
          <a:p>
            <a:pPr algn="just">
              <a:lnSpc>
                <a:spcPct val="115000"/>
              </a:lnSpc>
              <a:buFont typeface="Times New Roman"/>
              <a:buChar char="●"/>
            </a:pPr>
            <a:r>
              <a:rPr lang="it-IT">
                <a:solidFill>
                  <a:srgbClr val="000000"/>
                </a:solidFill>
                <a:latin typeface="Times New Roman"/>
                <a:ea typeface="Times New Roman"/>
              </a:rPr>
              <a:t>the complex concept of humanity and culture.</a:t>
            </a:r>
            <a:endParaRPr/>
          </a:p>
          <a:p>
            <a:pPr algn="just">
              <a:lnSpc>
                <a:spcPct val="100000"/>
              </a:lnSpc>
            </a:pPr>
            <a:endParaRPr/>
          </a:p>
          <a:p>
            <a:pPr algn="just">
              <a:lnSpc>
                <a:spcPct val="100000"/>
              </a:lnSpc>
            </a:pPr>
            <a:r>
              <a:rPr lang="it-IT" b="1" i="1" u="sng">
                <a:solidFill>
                  <a:srgbClr val="009668"/>
                </a:solidFill>
                <a:latin typeface="Times New Roman"/>
                <a:ea typeface="Times New Roman"/>
              </a:rPr>
              <a:t>Language</a:t>
            </a:r>
            <a:endParaRPr/>
          </a:p>
          <a:p>
            <a:pPr algn="just">
              <a:lnSpc>
                <a:spcPct val="115000"/>
              </a:lnSpc>
              <a:buFont typeface="Times New Roman"/>
              <a:buChar char="●"/>
            </a:pPr>
            <a:r>
              <a:rPr lang="it-IT" i="1">
                <a:solidFill>
                  <a:srgbClr val="000000"/>
                </a:solidFill>
                <a:latin typeface="Times New Roman"/>
                <a:ea typeface="Times New Roman"/>
              </a:rPr>
              <a:t>B1/B2</a:t>
            </a:r>
            <a:endParaRPr/>
          </a:p>
          <a:p>
            <a:pPr algn="just">
              <a:lnSpc>
                <a:spcPct val="115000"/>
              </a:lnSpc>
              <a:buFont typeface="Times New Roman"/>
              <a:buChar char="●"/>
            </a:pPr>
            <a:r>
              <a:rPr lang="it-IT">
                <a:solidFill>
                  <a:srgbClr val="000000"/>
                </a:solidFill>
                <a:latin typeface="Times New Roman"/>
                <a:ea typeface="Times New Roman"/>
              </a:rPr>
              <a:t>Linking to Previous Knowledge and Predicting (Scaffolding)</a:t>
            </a:r>
            <a:endParaRPr/>
          </a:p>
          <a:p>
            <a:pPr algn="just">
              <a:lnSpc>
                <a:spcPct val="115000"/>
              </a:lnSpc>
              <a:buFont typeface="Times New Roman"/>
              <a:buChar char="●"/>
            </a:pPr>
            <a:r>
              <a:rPr lang="it-IT">
                <a:solidFill>
                  <a:srgbClr val="000000"/>
                </a:solidFill>
                <a:latin typeface="Times New Roman"/>
                <a:ea typeface="Times New Roman"/>
              </a:rPr>
              <a:t>Italian/English Glossary</a:t>
            </a:r>
            <a:endParaRPr/>
          </a:p>
          <a:p>
            <a:pPr algn="just">
              <a:lnSpc>
                <a:spcPct val="115000"/>
              </a:lnSpc>
              <a:buFont typeface="Times New Roman"/>
              <a:buChar char="●"/>
            </a:pPr>
            <a:r>
              <a:rPr lang="it-IT">
                <a:solidFill>
                  <a:srgbClr val="000000"/>
                </a:solidFill>
                <a:latin typeface="Times New Roman"/>
                <a:ea typeface="Times New Roman"/>
              </a:rPr>
              <a:t>BICS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311760" y="444960"/>
            <a:ext cx="8520120" cy="707040"/>
          </a:xfrm>
          <a:prstGeom prst="rect">
            <a:avLst/>
          </a:prstGeom>
        </p:spPr>
        <p:txBody>
          <a:bodyPr tIns="91440" bIns="91440"/>
          <a:lstStyle/>
          <a:p>
            <a:endParaRPr/>
          </a:p>
        </p:txBody>
      </p:sp>
      <p:pic>
        <p:nvPicPr>
          <p:cNvPr id="253" name="image02.png"/>
          <p:cNvPicPr/>
          <p:nvPr/>
        </p:nvPicPr>
        <p:blipFill>
          <a:blip r:embed="rId2"/>
          <a:stretch>
            <a:fillRect/>
          </a:stretch>
        </p:blipFill>
        <p:spPr>
          <a:xfrm>
            <a:off x="311760" y="100440"/>
            <a:ext cx="8039160" cy="4942440"/>
          </a:xfrm>
          <a:prstGeom prst="rect">
            <a:avLst/>
          </a:prstGeom>
          <a:ln w="1260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311760" y="433440"/>
            <a:ext cx="8520120" cy="707040"/>
          </a:xfrm>
          <a:prstGeom prst="rect">
            <a:avLst/>
          </a:prstGeom>
        </p:spPr>
        <p:txBody>
          <a:bodyPr tIns="91440" bIns="91440"/>
          <a:lstStyle/>
          <a:p>
            <a:pPr>
              <a:lnSpc>
                <a:spcPct val="100000"/>
              </a:lnSpc>
              <a:buFont typeface="StarSymbol"/>
              <a:buAutoNum type="arabicPeriod"/>
            </a:pPr>
            <a:r>
              <a:rPr lang="it-IT" sz="3600">
                <a:solidFill>
                  <a:srgbClr val="EF6C00"/>
                </a:solidFill>
                <a:latin typeface="PT Sans Narrow"/>
                <a:ea typeface="PT Sans Narrow"/>
              </a:rPr>
              <a:t>4. CLIL aims</a:t>
            </a:r>
            <a:r>
              <a:rPr lang="it-IT">
                <a:solidFill>
                  <a:srgbClr val="FFFFFF"/>
                </a:solidFill>
                <a:latin typeface="Open Sans"/>
                <a:ea typeface="Open Sans"/>
              </a:rPr>
              <a:t>- - - -</a:t>
            </a:r>
            <a:endParaRPr/>
          </a:p>
        </p:txBody>
      </p:sp>
      <p:sp>
        <p:nvSpPr>
          <p:cNvPr id="255" name="CustomShape 2"/>
          <p:cNvSpPr/>
          <p:nvPr/>
        </p:nvSpPr>
        <p:spPr>
          <a:xfrm>
            <a:off x="374040" y="1692720"/>
            <a:ext cx="8395560" cy="2391120"/>
          </a:xfrm>
          <a:prstGeom prst="rect">
            <a:avLst/>
          </a:prstGeom>
          <a:noFill/>
          <a:ln w="12600">
            <a:noFill/>
          </a:ln>
        </p:spPr>
        <p:txBody>
          <a:bodyPr tIns="91440" bIns="91440" anchor="ctr"/>
          <a:lstStyle/>
          <a:p>
            <a:pPr algn="just">
              <a:lnSpc>
                <a:spcPct val="115000"/>
              </a:lnSpc>
              <a:buFont typeface="Times New Roman"/>
              <a:buChar char="●"/>
            </a:pPr>
            <a:r>
              <a:rPr lang="it-IT">
                <a:solidFill>
                  <a:srgbClr val="000000"/>
                </a:solidFill>
                <a:latin typeface="Times New Roman"/>
                <a:ea typeface="Times New Roman"/>
              </a:rPr>
              <a:t>introduce learners to new ideas and concepts in curriculum subjects</a:t>
            </a:r>
            <a:endParaRPr/>
          </a:p>
          <a:p>
            <a:pPr algn="just">
              <a:lnSpc>
                <a:spcPct val="115000"/>
              </a:lnSpc>
            </a:pPr>
            <a:endParaRPr/>
          </a:p>
          <a:p>
            <a:pPr algn="just">
              <a:lnSpc>
                <a:spcPct val="115000"/>
              </a:lnSpc>
              <a:buFont typeface="Times New Roman"/>
              <a:buChar char="●"/>
            </a:pPr>
            <a:r>
              <a:rPr lang="it-IT">
                <a:solidFill>
                  <a:srgbClr val="000000"/>
                </a:solidFill>
                <a:latin typeface="Times New Roman"/>
                <a:ea typeface="Times New Roman"/>
              </a:rPr>
              <a:t>improve learners’ performance in both curriculum subjects and the target language</a:t>
            </a:r>
            <a:endParaRPr/>
          </a:p>
          <a:p>
            <a:pPr algn="just">
              <a:lnSpc>
                <a:spcPct val="115000"/>
              </a:lnSpc>
            </a:pPr>
            <a:endParaRPr/>
          </a:p>
          <a:p>
            <a:pPr algn="just">
              <a:lnSpc>
                <a:spcPct val="115000"/>
              </a:lnSpc>
              <a:buFont typeface="Times New Roman"/>
              <a:buChar char="●"/>
            </a:pPr>
            <a:r>
              <a:rPr lang="it-IT">
                <a:solidFill>
                  <a:srgbClr val="000000"/>
                </a:solidFill>
                <a:latin typeface="Times New Roman"/>
                <a:ea typeface="Times New Roman"/>
              </a:rPr>
              <a:t>encourage stronger links with the citizenship curriculum</a:t>
            </a:r>
            <a:endParaRPr/>
          </a:p>
          <a:p>
            <a:pPr algn="just">
              <a:lnSpc>
                <a:spcPct val="115000"/>
              </a:lnSpc>
            </a:pPr>
            <a:endParaRPr/>
          </a:p>
          <a:p>
            <a:pPr algn="just">
              <a:lnSpc>
                <a:spcPct val="115000"/>
              </a:lnSpc>
              <a:buFont typeface="Times New Roman"/>
              <a:buChar char="●"/>
            </a:pPr>
            <a:r>
              <a:rPr lang="it-IT">
                <a:solidFill>
                  <a:srgbClr val="000000"/>
                </a:solidFill>
                <a:latin typeface="Times New Roman"/>
                <a:ea typeface="Times New Roman"/>
              </a:rPr>
              <a:t>increase learners’ confidence in the target language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1548</Words>
  <Application>Microsoft Office PowerPoint</Application>
  <PresentationFormat>Presentazione su schermo (16:9)</PresentationFormat>
  <Paragraphs>198</Paragraphs>
  <Slides>36</Slides>
  <Notes>0</Notes>
  <HiddenSlides>0</HiddenSlides>
  <MMClips>0</MMClips>
  <ScaleCrop>false</ScaleCrop>
  <HeadingPairs>
    <vt:vector size="6" baseType="variant">
      <vt:variant>
        <vt:lpstr>Caratteri utilizzati</vt:lpstr>
      </vt:variant>
      <vt:variant>
        <vt:i4>7</vt:i4>
      </vt:variant>
      <vt:variant>
        <vt:lpstr>Tema</vt:lpstr>
      </vt:variant>
      <vt:variant>
        <vt:i4>6</vt:i4>
      </vt:variant>
      <vt:variant>
        <vt:lpstr>Titoli diapositive</vt:lpstr>
      </vt:variant>
      <vt:variant>
        <vt:i4>36</vt:i4>
      </vt:variant>
    </vt:vector>
  </HeadingPairs>
  <TitlesOfParts>
    <vt:vector size="49" baseType="lpstr">
      <vt:lpstr>Arial</vt:lpstr>
      <vt:lpstr>DejaVu Sans</vt:lpstr>
      <vt:lpstr>Open Sans</vt:lpstr>
      <vt:lpstr>PT Sans</vt:lpstr>
      <vt:lpstr>PT Sans Narrow</vt:lpstr>
      <vt:lpstr>StarSymbol</vt:lpstr>
      <vt:lpstr>Times New Roman</vt:lpstr>
      <vt:lpstr>Office Theme</vt:lpstr>
      <vt:lpstr>Office Theme</vt:lpstr>
      <vt:lpstr>Office Theme</vt:lpstr>
      <vt:lpstr>Office Theme</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dc:creator>
  <cp:lastModifiedBy>Stefania</cp:lastModifiedBy>
  <cp:revision>1</cp:revision>
  <dcterms:modified xsi:type="dcterms:W3CDTF">2017-03-03T13:46:07Z</dcterms:modified>
</cp:coreProperties>
</file>