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318" r:id="rId3"/>
    <p:sldId id="319" r:id="rId4"/>
    <p:sldId id="320" r:id="rId5"/>
    <p:sldId id="321" r:id="rId6"/>
    <p:sldId id="323" r:id="rId7"/>
    <p:sldId id="324" r:id="rId8"/>
    <p:sldId id="298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2865"/>
    <a:srgbClr val="0066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2945" autoAdjust="0"/>
  </p:normalViewPr>
  <p:slideViewPr>
    <p:cSldViewPr>
      <p:cViewPr>
        <p:scale>
          <a:sx n="66" d="100"/>
          <a:sy n="66" d="100"/>
        </p:scale>
        <p:origin x="-370" y="55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3" d="100"/>
        <a:sy n="83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38" y="-102"/>
      </p:cViewPr>
      <p:guideLst>
        <p:guide orient="horz" pos="3127"/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DDE8EF-9CD6-49AD-A375-24973DBDB088}" type="doc">
      <dgm:prSet loTypeId="urn:microsoft.com/office/officeart/2005/8/layout/lProcess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4780B04-9504-4F3E-8177-43F1977625E6}">
      <dgm:prSet phldrT="[Testo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it-IT" sz="3000" dirty="0" smtClean="0">
              <a:latin typeface="Calibri" panose="020F0502020204030204" pitchFamily="34" charset="0"/>
            </a:rPr>
            <a:t>Progettuale</a:t>
          </a:r>
          <a:endParaRPr lang="it-IT" sz="3000" dirty="0">
            <a:latin typeface="Calibri" panose="020F0502020204030204" pitchFamily="34" charset="0"/>
          </a:endParaRPr>
        </a:p>
      </dgm:t>
    </dgm:pt>
    <dgm:pt modelId="{97ECA250-1CD2-4446-80AA-DCE5232E2074}" type="parTrans" cxnId="{66546881-A0BC-4E6B-B525-8DC5EE6F045E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534A2AC1-F6F2-4B2A-AB20-5D972632F6C7}" type="sibTrans" cxnId="{66546881-A0BC-4E6B-B525-8DC5EE6F045E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A2CEE38F-D0ED-4688-BC35-B72D96BDAED7}">
      <dgm:prSet phldrT="[Testo]" custT="1"/>
      <dgm:spPr>
        <a:solidFill>
          <a:srgbClr val="B62865"/>
        </a:solidFill>
      </dgm:spPr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Individuazione del progetto da sviluppare</a:t>
          </a:r>
          <a:endParaRPr lang="it-IT" sz="1800" dirty="0">
            <a:latin typeface="Calibri" panose="020F0502020204030204" pitchFamily="34" charset="0"/>
          </a:endParaRPr>
        </a:p>
      </dgm:t>
    </dgm:pt>
    <dgm:pt modelId="{F924DBE9-18F4-496D-B08A-EA2933782494}" type="parTrans" cxnId="{019F7E99-8D48-431B-BB1A-3A97E800F338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F93F43C5-A1EA-4DC8-97C2-F9F792910392}" type="sibTrans" cxnId="{019F7E99-8D48-431B-BB1A-3A97E800F338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D540BF69-D809-43B9-B201-3C8C5E25BAFB}">
      <dgm:prSet phldrT="[Testo]" custT="1"/>
      <dgm:spPr>
        <a:solidFill>
          <a:srgbClr val="B62865"/>
        </a:solidFill>
      </dgm:spPr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Presentazione</a:t>
          </a:r>
          <a:endParaRPr lang="it-IT" sz="1800" dirty="0">
            <a:latin typeface="Calibri" panose="020F0502020204030204" pitchFamily="34" charset="0"/>
          </a:endParaRPr>
        </a:p>
      </dgm:t>
    </dgm:pt>
    <dgm:pt modelId="{E060A25F-E3C9-4DA4-A182-E6A3EA41D563}" type="parTrans" cxnId="{A30050AC-0A4B-4711-BE82-450F40FAA823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0F8C7D79-BCFD-44D5-AC3F-1D47129D32CC}" type="sibTrans" cxnId="{A30050AC-0A4B-4711-BE82-450F40FAA823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CFC97645-34EF-4494-BD49-F80767C397B8}">
      <dgm:prSet phldrT="[Testo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it-IT" sz="3000" dirty="0" smtClean="0">
              <a:latin typeface="Calibri" panose="020F0502020204030204" pitchFamily="34" charset="0"/>
            </a:rPr>
            <a:t>Integrato</a:t>
          </a:r>
          <a:endParaRPr lang="it-IT" sz="3000" dirty="0">
            <a:latin typeface="Calibri" panose="020F0502020204030204" pitchFamily="34" charset="0"/>
          </a:endParaRPr>
        </a:p>
      </dgm:t>
    </dgm:pt>
    <dgm:pt modelId="{78F70C95-2A61-4B5E-A0D2-A9347B4F9F5D}" type="parTrans" cxnId="{7D782FC5-DEA6-498D-8710-AD3D93D9B83A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4C0DF033-744A-4C77-AB15-B0C1FCEBA292}" type="sibTrans" cxnId="{7D782FC5-DEA6-498D-8710-AD3D93D9B83A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B06B8690-E781-4E92-ADFB-740E045014E1}">
      <dgm:prSet phldrT="[Tes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dirty="0" smtClean="0">
              <a:latin typeface="Calibri" panose="020F0502020204030204" pitchFamily="34" charset="0"/>
            </a:rPr>
            <a:t>Inserimento dei giovani in funzioni già operative</a:t>
          </a:r>
          <a:endParaRPr lang="it-IT" dirty="0">
            <a:latin typeface="Calibri" panose="020F0502020204030204" pitchFamily="34" charset="0"/>
          </a:endParaRPr>
        </a:p>
      </dgm:t>
    </dgm:pt>
    <dgm:pt modelId="{DBD1E45C-193A-4016-A9A8-FC1CE65C1795}" type="parTrans" cxnId="{218DC2CC-D89D-430F-B961-8D0D3207CA8C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31A266A7-2F10-4A38-85AB-1BB4FC10945B}" type="sibTrans" cxnId="{218DC2CC-D89D-430F-B961-8D0D3207CA8C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B2896C1E-4785-47EA-8EF7-52E59BB795FD}">
      <dgm:prSet phldrT="[Tes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dirty="0" smtClean="0">
              <a:latin typeface="Calibri" panose="020F0502020204030204" pitchFamily="34" charset="0"/>
            </a:rPr>
            <a:t>Coinvolgimento dei giovani nella struttura</a:t>
          </a:r>
          <a:endParaRPr lang="it-IT" dirty="0">
            <a:latin typeface="Calibri" panose="020F0502020204030204" pitchFamily="34" charset="0"/>
          </a:endParaRPr>
        </a:p>
      </dgm:t>
    </dgm:pt>
    <dgm:pt modelId="{96E86ED8-3CC7-466D-880B-599F8E580698}" type="parTrans" cxnId="{008D3BE1-E103-43FB-99E3-049606959071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66DE0278-CFA5-4D98-835E-0CC01C429E5D}" type="sibTrans" cxnId="{008D3BE1-E103-43FB-99E3-049606959071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21BD6A04-C914-4A19-B01D-6E5E78AC8A25}">
      <dgm:prSet phldrT="[Testo]" custT="1"/>
      <dgm:spPr>
        <a:solidFill>
          <a:srgbClr val="B62865"/>
        </a:solidFill>
      </dgm:spPr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Selezione degli studenti (caratteristiche)</a:t>
          </a:r>
          <a:endParaRPr lang="it-IT" sz="1800" dirty="0">
            <a:latin typeface="Calibri" panose="020F0502020204030204" pitchFamily="34" charset="0"/>
          </a:endParaRPr>
        </a:p>
      </dgm:t>
    </dgm:pt>
    <dgm:pt modelId="{16D351B1-A3B0-4135-B89F-F2F5D242BA03}" type="parTrans" cxnId="{F8E5BDF2-6A69-457A-8074-B14230EFF7F6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1344EF4E-3C2B-4761-AB14-A01F66531198}" type="sibTrans" cxnId="{F8E5BDF2-6A69-457A-8074-B14230EFF7F6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EAF22989-04DE-446D-9B9C-A27391F9D118}">
      <dgm:prSet phldrT="[Testo]" custT="1"/>
      <dgm:spPr>
        <a:solidFill>
          <a:srgbClr val="B62865"/>
        </a:solidFill>
      </dgm:spPr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Assegnazione di un </a:t>
          </a:r>
          <a:r>
            <a:rPr lang="it-IT" sz="1800" dirty="0" err="1" smtClean="0">
              <a:latin typeface="Calibri" panose="020F0502020204030204" pitchFamily="34" charset="0"/>
            </a:rPr>
            <a:t>project</a:t>
          </a:r>
          <a:r>
            <a:rPr lang="it-IT" sz="1800" dirty="0" smtClean="0">
              <a:latin typeface="Calibri" panose="020F0502020204030204" pitchFamily="34" charset="0"/>
            </a:rPr>
            <a:t> leader</a:t>
          </a:r>
          <a:endParaRPr lang="it-IT" sz="1800" dirty="0">
            <a:latin typeface="Calibri" panose="020F0502020204030204" pitchFamily="34" charset="0"/>
          </a:endParaRPr>
        </a:p>
      </dgm:t>
    </dgm:pt>
    <dgm:pt modelId="{6EEBFAFF-B731-40FC-9B83-31439D1DCAA5}" type="parTrans" cxnId="{D2A7372C-24AF-4D20-9CFE-02F950AC2B62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C5C1AB93-5C78-40CF-9E2E-D254129D3F82}" type="sibTrans" cxnId="{D2A7372C-24AF-4D20-9CFE-02F950AC2B62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D3061298-6CD9-4795-8850-3E69C6C2AADA}">
      <dgm:prSet phldrT="[Testo]" custT="1"/>
      <dgm:spPr>
        <a:solidFill>
          <a:srgbClr val="B62865"/>
        </a:solidFill>
      </dgm:spPr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Percorso guidato fino al completamento</a:t>
          </a:r>
          <a:endParaRPr lang="it-IT" sz="1800" dirty="0">
            <a:latin typeface="Calibri" panose="020F0502020204030204" pitchFamily="34" charset="0"/>
          </a:endParaRPr>
        </a:p>
      </dgm:t>
    </dgm:pt>
    <dgm:pt modelId="{7732320D-8EAD-4EFA-97DA-BFC14DACAA30}" type="parTrans" cxnId="{D6ECD25A-8308-4AF8-AB43-4CD542D21A0A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5629066A-E691-4908-8197-235C314E7A0A}" type="sibTrans" cxnId="{D6ECD25A-8308-4AF8-AB43-4CD542D21A0A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6C33E7A1-F8C0-48D2-AC90-8DA5B410DA8C}">
      <dgm:prSet phldrT="[Tes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dirty="0" smtClean="0">
              <a:latin typeface="Calibri" panose="020F0502020204030204" pitchFamily="34" charset="0"/>
            </a:rPr>
            <a:t>Richiesta di qualità professionali/personali (selezione)</a:t>
          </a:r>
          <a:endParaRPr lang="it-IT" dirty="0">
            <a:latin typeface="Calibri" panose="020F0502020204030204" pitchFamily="34" charset="0"/>
          </a:endParaRPr>
        </a:p>
      </dgm:t>
    </dgm:pt>
    <dgm:pt modelId="{671F3225-D50B-410E-838D-036F1BDF1A0C}" type="parTrans" cxnId="{FE7D1943-5996-4233-B011-ADCA038ECBA3}">
      <dgm:prSet/>
      <dgm:spPr/>
      <dgm:t>
        <a:bodyPr/>
        <a:lstStyle/>
        <a:p>
          <a:endParaRPr lang="it-IT"/>
        </a:p>
      </dgm:t>
    </dgm:pt>
    <dgm:pt modelId="{983C8B77-4B9C-4100-B6C6-55A8855E6AAE}" type="sibTrans" cxnId="{FE7D1943-5996-4233-B011-ADCA038ECBA3}">
      <dgm:prSet/>
      <dgm:spPr/>
      <dgm:t>
        <a:bodyPr/>
        <a:lstStyle/>
        <a:p>
          <a:endParaRPr lang="it-IT"/>
        </a:p>
      </dgm:t>
    </dgm:pt>
    <dgm:pt modelId="{552DBB07-45C5-4E09-9EEC-7B7981A6D89E}">
      <dgm:prSet phldrT="[Tes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dirty="0" smtClean="0">
              <a:latin typeface="Calibri" panose="020F0502020204030204" pitchFamily="34" charset="0"/>
            </a:rPr>
            <a:t>Svolgimento del tirocinio</a:t>
          </a:r>
          <a:endParaRPr lang="it-IT" dirty="0">
            <a:latin typeface="Calibri" panose="020F0502020204030204" pitchFamily="34" charset="0"/>
          </a:endParaRPr>
        </a:p>
      </dgm:t>
    </dgm:pt>
    <dgm:pt modelId="{693ADF4C-33F1-4872-B1E5-A2A3AE40E1A8}" type="parTrans" cxnId="{F48DB4F0-3A7C-46A2-AD38-52051428FE02}">
      <dgm:prSet/>
      <dgm:spPr/>
      <dgm:t>
        <a:bodyPr/>
        <a:lstStyle/>
        <a:p>
          <a:endParaRPr lang="it-IT"/>
        </a:p>
      </dgm:t>
    </dgm:pt>
    <dgm:pt modelId="{4B12E118-F6B5-4E8E-9F52-BD325A01B5C1}" type="sibTrans" cxnId="{F48DB4F0-3A7C-46A2-AD38-52051428FE02}">
      <dgm:prSet/>
      <dgm:spPr/>
      <dgm:t>
        <a:bodyPr/>
        <a:lstStyle/>
        <a:p>
          <a:endParaRPr lang="it-IT"/>
        </a:p>
      </dgm:t>
    </dgm:pt>
    <dgm:pt modelId="{19907B7E-8E50-40FB-A218-C42D5AB98889}">
      <dgm:prSet phldrT="[Tes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dirty="0" smtClean="0">
              <a:latin typeface="Calibri" panose="020F0502020204030204" pitchFamily="34" charset="0"/>
            </a:rPr>
            <a:t>Presentazione</a:t>
          </a:r>
          <a:endParaRPr lang="it-IT" dirty="0">
            <a:latin typeface="Calibri" panose="020F0502020204030204" pitchFamily="34" charset="0"/>
          </a:endParaRPr>
        </a:p>
      </dgm:t>
    </dgm:pt>
    <dgm:pt modelId="{6E7E548D-DA49-4E54-BDA9-FB07CD26565C}" type="parTrans" cxnId="{F055770D-D4F9-47A9-A0C5-D3EBB5A4BCAF}">
      <dgm:prSet/>
      <dgm:spPr/>
      <dgm:t>
        <a:bodyPr/>
        <a:lstStyle/>
        <a:p>
          <a:endParaRPr lang="it-IT"/>
        </a:p>
      </dgm:t>
    </dgm:pt>
    <dgm:pt modelId="{DFCF1D05-A18C-4752-9BD9-577BEDFC4A3B}" type="sibTrans" cxnId="{F055770D-D4F9-47A9-A0C5-D3EBB5A4BCAF}">
      <dgm:prSet/>
      <dgm:spPr/>
      <dgm:t>
        <a:bodyPr/>
        <a:lstStyle/>
        <a:p>
          <a:endParaRPr lang="it-IT"/>
        </a:p>
      </dgm:t>
    </dgm:pt>
    <dgm:pt modelId="{E281B568-47ED-4469-BA07-DAE9ECF76B8F}" type="pres">
      <dgm:prSet presAssocID="{1CDDE8EF-9CD6-49AD-A375-24973DBDB08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C5DF94D-1923-4FD2-9F29-69ADBEF8CC86}" type="pres">
      <dgm:prSet presAssocID="{44780B04-9504-4F3E-8177-43F1977625E6}" presName="compNode" presStyleCnt="0"/>
      <dgm:spPr/>
    </dgm:pt>
    <dgm:pt modelId="{485D4C7F-28CB-463E-92A1-D66C486C037C}" type="pres">
      <dgm:prSet presAssocID="{44780B04-9504-4F3E-8177-43F1977625E6}" presName="aNode" presStyleLbl="bgShp" presStyleIdx="0" presStyleCnt="2" custScaleX="91025" custLinFactNeighborY="-1333"/>
      <dgm:spPr/>
      <dgm:t>
        <a:bodyPr/>
        <a:lstStyle/>
        <a:p>
          <a:endParaRPr lang="it-IT"/>
        </a:p>
      </dgm:t>
    </dgm:pt>
    <dgm:pt modelId="{2E268E66-BB57-4983-A1EA-AAD5EF6687DE}" type="pres">
      <dgm:prSet presAssocID="{44780B04-9504-4F3E-8177-43F1977625E6}" presName="textNode" presStyleLbl="bgShp" presStyleIdx="0" presStyleCnt="2"/>
      <dgm:spPr/>
      <dgm:t>
        <a:bodyPr/>
        <a:lstStyle/>
        <a:p>
          <a:endParaRPr lang="it-IT"/>
        </a:p>
      </dgm:t>
    </dgm:pt>
    <dgm:pt modelId="{08625CA1-8FC0-4BC2-AA58-5244F83B260D}" type="pres">
      <dgm:prSet presAssocID="{44780B04-9504-4F3E-8177-43F1977625E6}" presName="compChildNode" presStyleCnt="0"/>
      <dgm:spPr/>
    </dgm:pt>
    <dgm:pt modelId="{10B6464D-ACE2-4EA0-8CF0-0E120F7E4C61}" type="pres">
      <dgm:prSet presAssocID="{44780B04-9504-4F3E-8177-43F1977625E6}" presName="theInnerList" presStyleCnt="0"/>
      <dgm:spPr/>
    </dgm:pt>
    <dgm:pt modelId="{19C40C8E-AA1D-4A20-BCFE-FE4E58FE81AA}" type="pres">
      <dgm:prSet presAssocID="{A2CEE38F-D0ED-4688-BC35-B72D96BDAED7}" presName="childNode" presStyleLbl="node1" presStyleIdx="0" presStyleCnt="10" custLinFactY="-5376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C2E627-3750-4E2A-987D-8477B66A0B8A}" type="pres">
      <dgm:prSet presAssocID="{A2CEE38F-D0ED-4688-BC35-B72D96BDAED7}" presName="aSpace2" presStyleCnt="0"/>
      <dgm:spPr/>
    </dgm:pt>
    <dgm:pt modelId="{86544FCF-C05E-43F9-8C35-EFC954C5F73F}" type="pres">
      <dgm:prSet presAssocID="{21BD6A04-C914-4A19-B01D-6E5E78AC8A25}" presName="childNode" presStyleLbl="node1" presStyleIdx="1" presStyleCnt="10" custLinFactY="-5376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C4B7BE-5DD8-4AF4-81A1-D38E5F3FB590}" type="pres">
      <dgm:prSet presAssocID="{21BD6A04-C914-4A19-B01D-6E5E78AC8A25}" presName="aSpace2" presStyleCnt="0"/>
      <dgm:spPr/>
    </dgm:pt>
    <dgm:pt modelId="{82FA251F-389E-407A-81FA-E9EA3F980226}" type="pres">
      <dgm:prSet presAssocID="{EAF22989-04DE-446D-9B9C-A27391F9D118}" presName="childNode" presStyleLbl="node1" presStyleIdx="2" presStyleCnt="10" custLinFactY="-5376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D57B62-CE59-4A3D-93A1-9CAC57617B70}" type="pres">
      <dgm:prSet presAssocID="{EAF22989-04DE-446D-9B9C-A27391F9D118}" presName="aSpace2" presStyleCnt="0"/>
      <dgm:spPr/>
    </dgm:pt>
    <dgm:pt modelId="{E25782E9-15A7-404E-AB79-FBF6E00743B3}" type="pres">
      <dgm:prSet presAssocID="{D3061298-6CD9-4795-8850-3E69C6C2AADA}" presName="childNode" presStyleLbl="node1" presStyleIdx="3" presStyleCnt="10" custLinFactY="-5376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72888B-EE82-4FA4-9668-24BAEF14286B}" type="pres">
      <dgm:prSet presAssocID="{D3061298-6CD9-4795-8850-3E69C6C2AADA}" presName="aSpace2" presStyleCnt="0"/>
      <dgm:spPr/>
    </dgm:pt>
    <dgm:pt modelId="{E754F8BB-45AA-415F-9037-5AD4523EF47E}" type="pres">
      <dgm:prSet presAssocID="{D540BF69-D809-43B9-B201-3C8C5E25BAFB}" presName="childNode" presStyleLbl="node1" presStyleIdx="4" presStyleCnt="10" custLinFactY="-5376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C7321A-2328-46DF-AFDF-24C408D1D98C}" type="pres">
      <dgm:prSet presAssocID="{44780B04-9504-4F3E-8177-43F1977625E6}" presName="aSpace" presStyleCnt="0"/>
      <dgm:spPr/>
    </dgm:pt>
    <dgm:pt modelId="{AE459B8D-489C-45B3-B8BD-8DED4312A600}" type="pres">
      <dgm:prSet presAssocID="{CFC97645-34EF-4494-BD49-F80767C397B8}" presName="compNode" presStyleCnt="0"/>
      <dgm:spPr/>
    </dgm:pt>
    <dgm:pt modelId="{4E4861E5-9D5A-4A41-B543-6DB8E5E27BFB}" type="pres">
      <dgm:prSet presAssocID="{CFC97645-34EF-4494-BD49-F80767C397B8}" presName="aNode" presStyleLbl="bgShp" presStyleIdx="1" presStyleCnt="2" custScaleX="92160"/>
      <dgm:spPr/>
      <dgm:t>
        <a:bodyPr/>
        <a:lstStyle/>
        <a:p>
          <a:endParaRPr lang="it-IT"/>
        </a:p>
      </dgm:t>
    </dgm:pt>
    <dgm:pt modelId="{E38D1E42-D701-49BB-8225-F0C67D0C0F0E}" type="pres">
      <dgm:prSet presAssocID="{CFC97645-34EF-4494-BD49-F80767C397B8}" presName="textNode" presStyleLbl="bgShp" presStyleIdx="1" presStyleCnt="2"/>
      <dgm:spPr/>
      <dgm:t>
        <a:bodyPr/>
        <a:lstStyle/>
        <a:p>
          <a:endParaRPr lang="it-IT"/>
        </a:p>
      </dgm:t>
    </dgm:pt>
    <dgm:pt modelId="{9DB6E2ED-FA8F-4F80-8269-DC3CFF5AAAC6}" type="pres">
      <dgm:prSet presAssocID="{CFC97645-34EF-4494-BD49-F80767C397B8}" presName="compChildNode" presStyleCnt="0"/>
      <dgm:spPr/>
    </dgm:pt>
    <dgm:pt modelId="{1F11EFB1-EE13-4209-8E17-D656562974D0}" type="pres">
      <dgm:prSet presAssocID="{CFC97645-34EF-4494-BD49-F80767C397B8}" presName="theInnerList" presStyleCnt="0"/>
      <dgm:spPr/>
    </dgm:pt>
    <dgm:pt modelId="{6311ED69-7AE6-4570-B5D6-F55969C91ED9}" type="pres">
      <dgm:prSet presAssocID="{B06B8690-E781-4E92-ADFB-740E045014E1}" presName="childNode" presStyleLbl="node1" presStyleIdx="5" presStyleCnt="10" custLinFactY="-5376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9AE5063-8739-4CA4-93E9-8755FAA28ACC}" type="pres">
      <dgm:prSet presAssocID="{B06B8690-E781-4E92-ADFB-740E045014E1}" presName="aSpace2" presStyleCnt="0"/>
      <dgm:spPr/>
    </dgm:pt>
    <dgm:pt modelId="{71EDD5A3-EBBF-4991-BA59-3CAE9A539D9F}" type="pres">
      <dgm:prSet presAssocID="{B2896C1E-4785-47EA-8EF7-52E59BB795FD}" presName="childNode" presStyleLbl="node1" presStyleIdx="6" presStyleCnt="10" custLinFactY="-5376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37D009-C53A-49B8-8FA5-0274828D4AE5}" type="pres">
      <dgm:prSet presAssocID="{B2896C1E-4785-47EA-8EF7-52E59BB795FD}" presName="aSpace2" presStyleCnt="0"/>
      <dgm:spPr/>
    </dgm:pt>
    <dgm:pt modelId="{A9F16F74-36B9-4A68-A7F5-069B5C7AD198}" type="pres">
      <dgm:prSet presAssocID="{6C33E7A1-F8C0-48D2-AC90-8DA5B410DA8C}" presName="childNode" presStyleLbl="node1" presStyleIdx="7" presStyleCnt="10" custLinFactY="-5376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D72087-F15A-49D2-A87A-4F124858D86B}" type="pres">
      <dgm:prSet presAssocID="{6C33E7A1-F8C0-48D2-AC90-8DA5B410DA8C}" presName="aSpace2" presStyleCnt="0"/>
      <dgm:spPr/>
    </dgm:pt>
    <dgm:pt modelId="{C469FE6D-EA4C-43F2-BC7D-0F856C857EFD}" type="pres">
      <dgm:prSet presAssocID="{552DBB07-45C5-4E09-9EEC-7B7981A6D89E}" presName="childNode" presStyleLbl="node1" presStyleIdx="8" presStyleCnt="10" custLinFactY="-5376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8338B2-A04F-4093-9400-4ACE6B12421A}" type="pres">
      <dgm:prSet presAssocID="{552DBB07-45C5-4E09-9EEC-7B7981A6D89E}" presName="aSpace2" presStyleCnt="0"/>
      <dgm:spPr/>
    </dgm:pt>
    <dgm:pt modelId="{9B5FE95F-0F35-440B-AA24-7F9ADA12B688}" type="pres">
      <dgm:prSet presAssocID="{19907B7E-8E50-40FB-A218-C42D5AB98889}" presName="childNode" presStyleLbl="node1" presStyleIdx="9" presStyleCnt="10" custLinFactY="-53766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19F7E99-8D48-431B-BB1A-3A97E800F338}" srcId="{44780B04-9504-4F3E-8177-43F1977625E6}" destId="{A2CEE38F-D0ED-4688-BC35-B72D96BDAED7}" srcOrd="0" destOrd="0" parTransId="{F924DBE9-18F4-496D-B08A-EA2933782494}" sibTransId="{F93F43C5-A1EA-4DC8-97C2-F9F792910392}"/>
    <dgm:cxn modelId="{22ADFE08-E6B5-48E8-A4E1-5C131549FEE6}" type="presOf" srcId="{19907B7E-8E50-40FB-A218-C42D5AB98889}" destId="{9B5FE95F-0F35-440B-AA24-7F9ADA12B688}" srcOrd="0" destOrd="0" presId="urn:microsoft.com/office/officeart/2005/8/layout/lProcess2"/>
    <dgm:cxn modelId="{A30050AC-0A4B-4711-BE82-450F40FAA823}" srcId="{44780B04-9504-4F3E-8177-43F1977625E6}" destId="{D540BF69-D809-43B9-B201-3C8C5E25BAFB}" srcOrd="4" destOrd="0" parTransId="{E060A25F-E3C9-4DA4-A182-E6A3EA41D563}" sibTransId="{0F8C7D79-BCFD-44D5-AC3F-1D47129D32CC}"/>
    <dgm:cxn modelId="{749E2D5F-2176-40F1-A33B-4DDFE0FB1C24}" type="presOf" srcId="{6C33E7A1-F8C0-48D2-AC90-8DA5B410DA8C}" destId="{A9F16F74-36B9-4A68-A7F5-069B5C7AD198}" srcOrd="0" destOrd="0" presId="urn:microsoft.com/office/officeart/2005/8/layout/lProcess2"/>
    <dgm:cxn modelId="{2E25DF84-3103-4FD8-BFB2-A4C78793D226}" type="presOf" srcId="{CFC97645-34EF-4494-BD49-F80767C397B8}" destId="{4E4861E5-9D5A-4A41-B543-6DB8E5E27BFB}" srcOrd="0" destOrd="0" presId="urn:microsoft.com/office/officeart/2005/8/layout/lProcess2"/>
    <dgm:cxn modelId="{F8E5BDF2-6A69-457A-8074-B14230EFF7F6}" srcId="{44780B04-9504-4F3E-8177-43F1977625E6}" destId="{21BD6A04-C914-4A19-B01D-6E5E78AC8A25}" srcOrd="1" destOrd="0" parTransId="{16D351B1-A3B0-4135-B89F-F2F5D242BA03}" sibTransId="{1344EF4E-3C2B-4761-AB14-A01F66531198}"/>
    <dgm:cxn modelId="{35DBBA48-9187-480E-B6A6-0C9730A64D57}" type="presOf" srcId="{B06B8690-E781-4E92-ADFB-740E045014E1}" destId="{6311ED69-7AE6-4570-B5D6-F55969C91ED9}" srcOrd="0" destOrd="0" presId="urn:microsoft.com/office/officeart/2005/8/layout/lProcess2"/>
    <dgm:cxn modelId="{D6ECD25A-8308-4AF8-AB43-4CD542D21A0A}" srcId="{44780B04-9504-4F3E-8177-43F1977625E6}" destId="{D3061298-6CD9-4795-8850-3E69C6C2AADA}" srcOrd="3" destOrd="0" parTransId="{7732320D-8EAD-4EFA-97DA-BFC14DACAA30}" sibTransId="{5629066A-E691-4908-8197-235C314E7A0A}"/>
    <dgm:cxn modelId="{E01B552F-B6A8-49BB-B89F-F7A8234F8D69}" type="presOf" srcId="{44780B04-9504-4F3E-8177-43F1977625E6}" destId="{2E268E66-BB57-4983-A1EA-AAD5EF6687DE}" srcOrd="1" destOrd="0" presId="urn:microsoft.com/office/officeart/2005/8/layout/lProcess2"/>
    <dgm:cxn modelId="{218DC2CC-D89D-430F-B961-8D0D3207CA8C}" srcId="{CFC97645-34EF-4494-BD49-F80767C397B8}" destId="{B06B8690-E781-4E92-ADFB-740E045014E1}" srcOrd="0" destOrd="0" parTransId="{DBD1E45C-193A-4016-A9A8-FC1CE65C1795}" sibTransId="{31A266A7-2F10-4A38-85AB-1BB4FC10945B}"/>
    <dgm:cxn modelId="{2F8C330A-307A-4C56-99C1-08591245835E}" type="presOf" srcId="{44780B04-9504-4F3E-8177-43F1977625E6}" destId="{485D4C7F-28CB-463E-92A1-D66C486C037C}" srcOrd="0" destOrd="0" presId="urn:microsoft.com/office/officeart/2005/8/layout/lProcess2"/>
    <dgm:cxn modelId="{9113276B-97D5-4B78-AD66-A9DBE3F5825C}" type="presOf" srcId="{CFC97645-34EF-4494-BD49-F80767C397B8}" destId="{E38D1E42-D701-49BB-8225-F0C67D0C0F0E}" srcOrd="1" destOrd="0" presId="urn:microsoft.com/office/officeart/2005/8/layout/lProcess2"/>
    <dgm:cxn modelId="{7D782FC5-DEA6-498D-8710-AD3D93D9B83A}" srcId="{1CDDE8EF-9CD6-49AD-A375-24973DBDB088}" destId="{CFC97645-34EF-4494-BD49-F80767C397B8}" srcOrd="1" destOrd="0" parTransId="{78F70C95-2A61-4B5E-A0D2-A9347B4F9F5D}" sibTransId="{4C0DF033-744A-4C77-AB15-B0C1FCEBA292}"/>
    <dgm:cxn modelId="{45CC1653-F1A9-47C2-A17F-625123C67666}" type="presOf" srcId="{1CDDE8EF-9CD6-49AD-A375-24973DBDB088}" destId="{E281B568-47ED-4469-BA07-DAE9ECF76B8F}" srcOrd="0" destOrd="0" presId="urn:microsoft.com/office/officeart/2005/8/layout/lProcess2"/>
    <dgm:cxn modelId="{D2A7372C-24AF-4D20-9CFE-02F950AC2B62}" srcId="{44780B04-9504-4F3E-8177-43F1977625E6}" destId="{EAF22989-04DE-446D-9B9C-A27391F9D118}" srcOrd="2" destOrd="0" parTransId="{6EEBFAFF-B731-40FC-9B83-31439D1DCAA5}" sibTransId="{C5C1AB93-5C78-40CF-9E2E-D254129D3F82}"/>
    <dgm:cxn modelId="{7627CC00-2B02-49DC-9BFF-35824EB24302}" type="presOf" srcId="{B2896C1E-4785-47EA-8EF7-52E59BB795FD}" destId="{71EDD5A3-EBBF-4991-BA59-3CAE9A539D9F}" srcOrd="0" destOrd="0" presId="urn:microsoft.com/office/officeart/2005/8/layout/lProcess2"/>
    <dgm:cxn modelId="{C10551C1-2ECD-4664-801F-589CCF5E051F}" type="presOf" srcId="{EAF22989-04DE-446D-9B9C-A27391F9D118}" destId="{82FA251F-389E-407A-81FA-E9EA3F980226}" srcOrd="0" destOrd="0" presId="urn:microsoft.com/office/officeart/2005/8/layout/lProcess2"/>
    <dgm:cxn modelId="{66546881-A0BC-4E6B-B525-8DC5EE6F045E}" srcId="{1CDDE8EF-9CD6-49AD-A375-24973DBDB088}" destId="{44780B04-9504-4F3E-8177-43F1977625E6}" srcOrd="0" destOrd="0" parTransId="{97ECA250-1CD2-4446-80AA-DCE5232E2074}" sibTransId="{534A2AC1-F6F2-4B2A-AB20-5D972632F6C7}"/>
    <dgm:cxn modelId="{F48DB4F0-3A7C-46A2-AD38-52051428FE02}" srcId="{CFC97645-34EF-4494-BD49-F80767C397B8}" destId="{552DBB07-45C5-4E09-9EEC-7B7981A6D89E}" srcOrd="3" destOrd="0" parTransId="{693ADF4C-33F1-4872-B1E5-A2A3AE40E1A8}" sibTransId="{4B12E118-F6B5-4E8E-9F52-BD325A01B5C1}"/>
    <dgm:cxn modelId="{31A77CB4-104E-4548-ACA8-E886B0BCA206}" type="presOf" srcId="{D540BF69-D809-43B9-B201-3C8C5E25BAFB}" destId="{E754F8BB-45AA-415F-9037-5AD4523EF47E}" srcOrd="0" destOrd="0" presId="urn:microsoft.com/office/officeart/2005/8/layout/lProcess2"/>
    <dgm:cxn modelId="{DC2A609B-05FD-4191-9A80-EC9C6AA6ABAD}" type="presOf" srcId="{552DBB07-45C5-4E09-9EEC-7B7981A6D89E}" destId="{C469FE6D-EA4C-43F2-BC7D-0F856C857EFD}" srcOrd="0" destOrd="0" presId="urn:microsoft.com/office/officeart/2005/8/layout/lProcess2"/>
    <dgm:cxn modelId="{2175B36C-0BBF-42A8-8EB9-85B6AD78E988}" type="presOf" srcId="{D3061298-6CD9-4795-8850-3E69C6C2AADA}" destId="{E25782E9-15A7-404E-AB79-FBF6E00743B3}" srcOrd="0" destOrd="0" presId="urn:microsoft.com/office/officeart/2005/8/layout/lProcess2"/>
    <dgm:cxn modelId="{008D3BE1-E103-43FB-99E3-049606959071}" srcId="{CFC97645-34EF-4494-BD49-F80767C397B8}" destId="{B2896C1E-4785-47EA-8EF7-52E59BB795FD}" srcOrd="1" destOrd="0" parTransId="{96E86ED8-3CC7-466D-880B-599F8E580698}" sibTransId="{66DE0278-CFA5-4D98-835E-0CC01C429E5D}"/>
    <dgm:cxn modelId="{FE7D1943-5996-4233-B011-ADCA038ECBA3}" srcId="{CFC97645-34EF-4494-BD49-F80767C397B8}" destId="{6C33E7A1-F8C0-48D2-AC90-8DA5B410DA8C}" srcOrd="2" destOrd="0" parTransId="{671F3225-D50B-410E-838D-036F1BDF1A0C}" sibTransId="{983C8B77-4B9C-4100-B6C6-55A8855E6AAE}"/>
    <dgm:cxn modelId="{35428511-D3B5-4601-9F04-56703C83EA84}" type="presOf" srcId="{21BD6A04-C914-4A19-B01D-6E5E78AC8A25}" destId="{86544FCF-C05E-43F9-8C35-EFC954C5F73F}" srcOrd="0" destOrd="0" presId="urn:microsoft.com/office/officeart/2005/8/layout/lProcess2"/>
    <dgm:cxn modelId="{F055770D-D4F9-47A9-A0C5-D3EBB5A4BCAF}" srcId="{CFC97645-34EF-4494-BD49-F80767C397B8}" destId="{19907B7E-8E50-40FB-A218-C42D5AB98889}" srcOrd="4" destOrd="0" parTransId="{6E7E548D-DA49-4E54-BDA9-FB07CD26565C}" sibTransId="{DFCF1D05-A18C-4752-9BD9-577BEDFC4A3B}"/>
    <dgm:cxn modelId="{D6C6982F-3936-44A9-8C92-FD4F22910129}" type="presOf" srcId="{A2CEE38F-D0ED-4688-BC35-B72D96BDAED7}" destId="{19C40C8E-AA1D-4A20-BCFE-FE4E58FE81AA}" srcOrd="0" destOrd="0" presId="urn:microsoft.com/office/officeart/2005/8/layout/lProcess2"/>
    <dgm:cxn modelId="{726FD3F7-3570-4DE8-BBE5-14B7094B81BF}" type="presParOf" srcId="{E281B568-47ED-4469-BA07-DAE9ECF76B8F}" destId="{0C5DF94D-1923-4FD2-9F29-69ADBEF8CC86}" srcOrd="0" destOrd="0" presId="urn:microsoft.com/office/officeart/2005/8/layout/lProcess2"/>
    <dgm:cxn modelId="{3081CC78-65F6-4802-A60E-D2AFAFC8FC7B}" type="presParOf" srcId="{0C5DF94D-1923-4FD2-9F29-69ADBEF8CC86}" destId="{485D4C7F-28CB-463E-92A1-D66C486C037C}" srcOrd="0" destOrd="0" presId="urn:microsoft.com/office/officeart/2005/8/layout/lProcess2"/>
    <dgm:cxn modelId="{F4421E35-702C-456E-9711-D40EA0B89FE1}" type="presParOf" srcId="{0C5DF94D-1923-4FD2-9F29-69ADBEF8CC86}" destId="{2E268E66-BB57-4983-A1EA-AAD5EF6687DE}" srcOrd="1" destOrd="0" presId="urn:microsoft.com/office/officeart/2005/8/layout/lProcess2"/>
    <dgm:cxn modelId="{AF123CBC-F96E-422A-86BE-D26A7845FB68}" type="presParOf" srcId="{0C5DF94D-1923-4FD2-9F29-69ADBEF8CC86}" destId="{08625CA1-8FC0-4BC2-AA58-5244F83B260D}" srcOrd="2" destOrd="0" presId="urn:microsoft.com/office/officeart/2005/8/layout/lProcess2"/>
    <dgm:cxn modelId="{EEB64778-7431-47F4-AFED-D13F9B34F450}" type="presParOf" srcId="{08625CA1-8FC0-4BC2-AA58-5244F83B260D}" destId="{10B6464D-ACE2-4EA0-8CF0-0E120F7E4C61}" srcOrd="0" destOrd="0" presId="urn:microsoft.com/office/officeart/2005/8/layout/lProcess2"/>
    <dgm:cxn modelId="{64EBF036-3BE5-4169-8948-DAF207E9DD1E}" type="presParOf" srcId="{10B6464D-ACE2-4EA0-8CF0-0E120F7E4C61}" destId="{19C40C8E-AA1D-4A20-BCFE-FE4E58FE81AA}" srcOrd="0" destOrd="0" presId="urn:microsoft.com/office/officeart/2005/8/layout/lProcess2"/>
    <dgm:cxn modelId="{02F525A7-890A-4432-A4A9-1CE2F203A072}" type="presParOf" srcId="{10B6464D-ACE2-4EA0-8CF0-0E120F7E4C61}" destId="{30C2E627-3750-4E2A-987D-8477B66A0B8A}" srcOrd="1" destOrd="0" presId="urn:microsoft.com/office/officeart/2005/8/layout/lProcess2"/>
    <dgm:cxn modelId="{637EBC8A-21A7-40A4-BA44-A3DE14C8711D}" type="presParOf" srcId="{10B6464D-ACE2-4EA0-8CF0-0E120F7E4C61}" destId="{86544FCF-C05E-43F9-8C35-EFC954C5F73F}" srcOrd="2" destOrd="0" presId="urn:microsoft.com/office/officeart/2005/8/layout/lProcess2"/>
    <dgm:cxn modelId="{E41F739B-ACC5-45EB-818D-406D06832934}" type="presParOf" srcId="{10B6464D-ACE2-4EA0-8CF0-0E120F7E4C61}" destId="{F4C4B7BE-5DD8-4AF4-81A1-D38E5F3FB590}" srcOrd="3" destOrd="0" presId="urn:microsoft.com/office/officeart/2005/8/layout/lProcess2"/>
    <dgm:cxn modelId="{7622F6C8-2A55-459F-82B2-CFD8C162B5F8}" type="presParOf" srcId="{10B6464D-ACE2-4EA0-8CF0-0E120F7E4C61}" destId="{82FA251F-389E-407A-81FA-E9EA3F980226}" srcOrd="4" destOrd="0" presId="urn:microsoft.com/office/officeart/2005/8/layout/lProcess2"/>
    <dgm:cxn modelId="{C3E1309F-EB07-41F7-BE85-EA243728CFFF}" type="presParOf" srcId="{10B6464D-ACE2-4EA0-8CF0-0E120F7E4C61}" destId="{AFD57B62-CE59-4A3D-93A1-9CAC57617B70}" srcOrd="5" destOrd="0" presId="urn:microsoft.com/office/officeart/2005/8/layout/lProcess2"/>
    <dgm:cxn modelId="{E7CA3E60-1BDA-45D9-8498-D7A76EC3838D}" type="presParOf" srcId="{10B6464D-ACE2-4EA0-8CF0-0E120F7E4C61}" destId="{E25782E9-15A7-404E-AB79-FBF6E00743B3}" srcOrd="6" destOrd="0" presId="urn:microsoft.com/office/officeart/2005/8/layout/lProcess2"/>
    <dgm:cxn modelId="{810CEAA6-E5DE-4735-BAA2-DE5A8581091D}" type="presParOf" srcId="{10B6464D-ACE2-4EA0-8CF0-0E120F7E4C61}" destId="{4F72888B-EE82-4FA4-9668-24BAEF14286B}" srcOrd="7" destOrd="0" presId="urn:microsoft.com/office/officeart/2005/8/layout/lProcess2"/>
    <dgm:cxn modelId="{8F416043-0192-4B17-8610-1464CDDC9F6A}" type="presParOf" srcId="{10B6464D-ACE2-4EA0-8CF0-0E120F7E4C61}" destId="{E754F8BB-45AA-415F-9037-5AD4523EF47E}" srcOrd="8" destOrd="0" presId="urn:microsoft.com/office/officeart/2005/8/layout/lProcess2"/>
    <dgm:cxn modelId="{CEABBEB3-2DE9-457B-A4C7-639958A8E9D8}" type="presParOf" srcId="{E281B568-47ED-4469-BA07-DAE9ECF76B8F}" destId="{61C7321A-2328-46DF-AFDF-24C408D1D98C}" srcOrd="1" destOrd="0" presId="urn:microsoft.com/office/officeart/2005/8/layout/lProcess2"/>
    <dgm:cxn modelId="{7A485823-61F5-4E42-9558-EAFC9A22B878}" type="presParOf" srcId="{E281B568-47ED-4469-BA07-DAE9ECF76B8F}" destId="{AE459B8D-489C-45B3-B8BD-8DED4312A600}" srcOrd="2" destOrd="0" presId="urn:microsoft.com/office/officeart/2005/8/layout/lProcess2"/>
    <dgm:cxn modelId="{F75467F5-0711-4AC0-9F7A-B02E0AFE1820}" type="presParOf" srcId="{AE459B8D-489C-45B3-B8BD-8DED4312A600}" destId="{4E4861E5-9D5A-4A41-B543-6DB8E5E27BFB}" srcOrd="0" destOrd="0" presId="urn:microsoft.com/office/officeart/2005/8/layout/lProcess2"/>
    <dgm:cxn modelId="{6D46395E-EF46-401A-9CF4-502DC2448EBA}" type="presParOf" srcId="{AE459B8D-489C-45B3-B8BD-8DED4312A600}" destId="{E38D1E42-D701-49BB-8225-F0C67D0C0F0E}" srcOrd="1" destOrd="0" presId="urn:microsoft.com/office/officeart/2005/8/layout/lProcess2"/>
    <dgm:cxn modelId="{D8A87578-AF86-4C2B-A11A-8715A0C2EE22}" type="presParOf" srcId="{AE459B8D-489C-45B3-B8BD-8DED4312A600}" destId="{9DB6E2ED-FA8F-4F80-8269-DC3CFF5AAAC6}" srcOrd="2" destOrd="0" presId="urn:microsoft.com/office/officeart/2005/8/layout/lProcess2"/>
    <dgm:cxn modelId="{4FAE0018-4B93-4BFF-8796-BC6CA9FBBE04}" type="presParOf" srcId="{9DB6E2ED-FA8F-4F80-8269-DC3CFF5AAAC6}" destId="{1F11EFB1-EE13-4209-8E17-D656562974D0}" srcOrd="0" destOrd="0" presId="urn:microsoft.com/office/officeart/2005/8/layout/lProcess2"/>
    <dgm:cxn modelId="{20C4A85F-6378-48B2-A4BD-3DD6F0773373}" type="presParOf" srcId="{1F11EFB1-EE13-4209-8E17-D656562974D0}" destId="{6311ED69-7AE6-4570-B5D6-F55969C91ED9}" srcOrd="0" destOrd="0" presId="urn:microsoft.com/office/officeart/2005/8/layout/lProcess2"/>
    <dgm:cxn modelId="{42553301-163E-432B-AFC2-92CA50F64616}" type="presParOf" srcId="{1F11EFB1-EE13-4209-8E17-D656562974D0}" destId="{D9AE5063-8739-4CA4-93E9-8755FAA28ACC}" srcOrd="1" destOrd="0" presId="urn:microsoft.com/office/officeart/2005/8/layout/lProcess2"/>
    <dgm:cxn modelId="{EBA74219-1F0E-49D4-BE58-A8F82363D749}" type="presParOf" srcId="{1F11EFB1-EE13-4209-8E17-D656562974D0}" destId="{71EDD5A3-EBBF-4991-BA59-3CAE9A539D9F}" srcOrd="2" destOrd="0" presId="urn:microsoft.com/office/officeart/2005/8/layout/lProcess2"/>
    <dgm:cxn modelId="{A460D998-B0FA-4655-8F78-7938C1EFF046}" type="presParOf" srcId="{1F11EFB1-EE13-4209-8E17-D656562974D0}" destId="{8137D009-C53A-49B8-8FA5-0274828D4AE5}" srcOrd="3" destOrd="0" presId="urn:microsoft.com/office/officeart/2005/8/layout/lProcess2"/>
    <dgm:cxn modelId="{3DF1B6A1-BD1F-47DA-96B1-48625745D0A8}" type="presParOf" srcId="{1F11EFB1-EE13-4209-8E17-D656562974D0}" destId="{A9F16F74-36B9-4A68-A7F5-069B5C7AD198}" srcOrd="4" destOrd="0" presId="urn:microsoft.com/office/officeart/2005/8/layout/lProcess2"/>
    <dgm:cxn modelId="{9EBC0974-D4F6-451B-87E7-BB1C899A727A}" type="presParOf" srcId="{1F11EFB1-EE13-4209-8E17-D656562974D0}" destId="{4DD72087-F15A-49D2-A87A-4F124858D86B}" srcOrd="5" destOrd="0" presId="urn:microsoft.com/office/officeart/2005/8/layout/lProcess2"/>
    <dgm:cxn modelId="{8071C125-88D2-4900-8A2B-21B88F55D256}" type="presParOf" srcId="{1F11EFB1-EE13-4209-8E17-D656562974D0}" destId="{C469FE6D-EA4C-43F2-BC7D-0F856C857EFD}" srcOrd="6" destOrd="0" presId="urn:microsoft.com/office/officeart/2005/8/layout/lProcess2"/>
    <dgm:cxn modelId="{7B7257B4-EBA8-408A-9005-8F2790835320}" type="presParOf" srcId="{1F11EFB1-EE13-4209-8E17-D656562974D0}" destId="{7D8338B2-A04F-4093-9400-4ACE6B12421A}" srcOrd="7" destOrd="0" presId="urn:microsoft.com/office/officeart/2005/8/layout/lProcess2"/>
    <dgm:cxn modelId="{1E8FBB6F-D6F8-47F2-9D49-4F9B02CC326F}" type="presParOf" srcId="{1F11EFB1-EE13-4209-8E17-D656562974D0}" destId="{9B5FE95F-0F35-440B-AA24-7F9ADA12B688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2C85EA-E683-4FAB-8B6A-EC345A184B1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7D64BA-591A-4312-8398-2AD8F3E90AA4}">
      <dgm:prSet phldrT="[Testo]" custT="1"/>
      <dgm:spPr>
        <a:solidFill>
          <a:srgbClr val="B62865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kern="0" dirty="0" smtClean="0">
              <a:latin typeface="Calibri" panose="020F0502020204030204" pitchFamily="34" charset="0"/>
            </a:rPr>
            <a:t>L’alternanza scuola - impresa è indispensabile nel mutato </a:t>
          </a:r>
          <a:r>
            <a:rPr lang="it-IT" sz="2000" b="1" kern="0" dirty="0" smtClean="0">
              <a:latin typeface="Calibri" panose="020F0502020204030204" pitchFamily="34" charset="0"/>
            </a:rPr>
            <a:t>paradigma di business</a:t>
          </a:r>
          <a:r>
            <a:rPr lang="it-IT" sz="2000" kern="0" dirty="0" smtClean="0">
              <a:latin typeface="Calibri" panose="020F0502020204030204" pitchFamily="34" charset="0"/>
            </a:rPr>
            <a:t>.</a:t>
          </a:r>
        </a:p>
      </dgm:t>
    </dgm:pt>
    <dgm:pt modelId="{C01C631E-2E19-46EA-9081-50BF90E0C0FA}" type="parTrans" cxnId="{EBE502EE-4373-49C3-A0AA-360A0F4E5A3F}">
      <dgm:prSet/>
      <dgm:spPr/>
      <dgm:t>
        <a:bodyPr/>
        <a:lstStyle/>
        <a:p>
          <a:endParaRPr lang="it-IT"/>
        </a:p>
      </dgm:t>
    </dgm:pt>
    <dgm:pt modelId="{F62C13C2-A631-46D6-B2D0-935A3FA97627}" type="sibTrans" cxnId="{EBE502EE-4373-49C3-A0AA-360A0F4E5A3F}">
      <dgm:prSet/>
      <dgm:spPr/>
      <dgm:t>
        <a:bodyPr/>
        <a:lstStyle/>
        <a:p>
          <a:endParaRPr lang="it-IT"/>
        </a:p>
      </dgm:t>
    </dgm:pt>
    <dgm:pt modelId="{B63572D6-312D-41AF-8A26-3BC56B8883BF}">
      <dgm:prSet phldrT="[Testo]" custT="1"/>
      <dgm:spPr>
        <a:solidFill>
          <a:srgbClr val="B62865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kern="0" dirty="0" smtClean="0">
              <a:latin typeface="Calibri" panose="020F0502020204030204" pitchFamily="34" charset="0"/>
            </a:rPr>
            <a:t>Il tempo a disposizione è breve (3 settimane), è importante collegare l’esperienza alla realizzazione di un progetto/attività che sia per l’allievo  </a:t>
          </a:r>
          <a:r>
            <a:rPr lang="it-IT" sz="2000" b="1" kern="0" dirty="0" smtClean="0">
              <a:latin typeface="Calibri" panose="020F0502020204030204" pitchFamily="34" charset="0"/>
            </a:rPr>
            <a:t>visibile</a:t>
          </a:r>
          <a:r>
            <a:rPr lang="it-IT" sz="2000" kern="0" dirty="0" smtClean="0">
              <a:latin typeface="Calibri" panose="020F0502020204030204" pitchFamily="34" charset="0"/>
            </a:rPr>
            <a:t>, </a:t>
          </a:r>
          <a:r>
            <a:rPr lang="it-IT" sz="2000" b="1" kern="0" dirty="0" smtClean="0">
              <a:latin typeface="Calibri" panose="020F0502020204030204" pitchFamily="34" charset="0"/>
            </a:rPr>
            <a:t>quantificabile</a:t>
          </a:r>
          <a:r>
            <a:rPr lang="it-IT" sz="2000" kern="0" dirty="0" smtClean="0">
              <a:latin typeface="Calibri" panose="020F0502020204030204" pitchFamily="34" charset="0"/>
            </a:rPr>
            <a:t>, </a:t>
          </a:r>
          <a:r>
            <a:rPr lang="it-IT" sz="2000" b="1" kern="0" dirty="0" smtClean="0">
              <a:latin typeface="Calibri" panose="020F0502020204030204" pitchFamily="34" charset="0"/>
            </a:rPr>
            <a:t>dimostrabile</a:t>
          </a:r>
          <a:r>
            <a:rPr lang="it-IT" sz="2000" kern="0" dirty="0" smtClean="0">
              <a:latin typeface="Calibri" panose="020F0502020204030204" pitchFamily="34" charset="0"/>
            </a:rPr>
            <a:t>. 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dirty="0"/>
        </a:p>
      </dgm:t>
    </dgm:pt>
    <dgm:pt modelId="{9B611DA4-0DF0-4289-9B7C-51849592BB92}" type="parTrans" cxnId="{8F2A0FDA-545E-4AE7-92DC-C733CFBA6019}">
      <dgm:prSet/>
      <dgm:spPr/>
      <dgm:t>
        <a:bodyPr/>
        <a:lstStyle/>
        <a:p>
          <a:endParaRPr lang="it-IT"/>
        </a:p>
      </dgm:t>
    </dgm:pt>
    <dgm:pt modelId="{8F285F0B-E63D-40AB-AE81-E0399DC8C5B7}" type="sibTrans" cxnId="{8F2A0FDA-545E-4AE7-92DC-C733CFBA6019}">
      <dgm:prSet/>
      <dgm:spPr/>
      <dgm:t>
        <a:bodyPr/>
        <a:lstStyle/>
        <a:p>
          <a:endParaRPr lang="it-IT"/>
        </a:p>
      </dgm:t>
    </dgm:pt>
    <dgm:pt modelId="{66AFA133-7149-48F3-88AB-21830C400E0A}">
      <dgm:prSet phldrT="[Testo]" custT="1"/>
      <dgm:spPr>
        <a:solidFill>
          <a:srgbClr val="B62865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kern="0" dirty="0" smtClean="0">
              <a:latin typeface="Calibri" panose="020F0502020204030204" pitchFamily="34" charset="0"/>
            </a:rPr>
            <a:t>Momento topico per determinare il successo o non dell’esperienza è la </a:t>
          </a:r>
          <a:r>
            <a:rPr lang="it-IT" sz="2000" b="1" kern="0" dirty="0" smtClean="0">
              <a:latin typeface="Calibri" panose="020F0502020204030204" pitchFamily="34" charset="0"/>
            </a:rPr>
            <a:t>selezione</a:t>
          </a:r>
          <a:r>
            <a:rPr lang="it-IT" sz="2000" kern="0" dirty="0" smtClean="0">
              <a:latin typeface="Calibri" panose="020F0502020204030204" pitchFamily="34" charset="0"/>
            </a:rPr>
            <a:t>.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dirty="0"/>
        </a:p>
      </dgm:t>
    </dgm:pt>
    <dgm:pt modelId="{D21304AC-F456-43EC-A0CB-E90941EF1596}" type="parTrans" cxnId="{434B3E92-29E4-4EC5-B841-91DB36D9E8D9}">
      <dgm:prSet/>
      <dgm:spPr/>
      <dgm:t>
        <a:bodyPr/>
        <a:lstStyle/>
        <a:p>
          <a:endParaRPr lang="it-IT"/>
        </a:p>
      </dgm:t>
    </dgm:pt>
    <dgm:pt modelId="{A3B1E0E4-6024-416B-91CA-F8430CEC003F}" type="sibTrans" cxnId="{434B3E92-29E4-4EC5-B841-91DB36D9E8D9}">
      <dgm:prSet/>
      <dgm:spPr/>
      <dgm:t>
        <a:bodyPr/>
        <a:lstStyle/>
        <a:p>
          <a:endParaRPr lang="it-IT"/>
        </a:p>
      </dgm:t>
    </dgm:pt>
    <dgm:pt modelId="{93F170EB-AB1F-470E-BF12-DB33F46EE200}" type="pres">
      <dgm:prSet presAssocID="{872C85EA-E683-4FAB-8B6A-EC345A184B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CCF4D91-CB66-4EEE-BE60-624100AAEE2C}" type="pres">
      <dgm:prSet presAssocID="{FC7D64BA-591A-4312-8398-2AD8F3E90AA4}" presName="parentLin" presStyleCnt="0"/>
      <dgm:spPr/>
    </dgm:pt>
    <dgm:pt modelId="{F43E3A5B-BB08-403D-9456-44BC9C6003EF}" type="pres">
      <dgm:prSet presAssocID="{FC7D64BA-591A-4312-8398-2AD8F3E90AA4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272EA1AA-ED0E-44BB-97A9-DA0FDDDD71B4}" type="pres">
      <dgm:prSet presAssocID="{FC7D64BA-591A-4312-8398-2AD8F3E90AA4}" presName="parentText" presStyleLbl="node1" presStyleIdx="0" presStyleCnt="3" custScaleX="118797" custScaleY="10864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FFA7CE-16E4-4DFB-8C1C-87568A320B60}" type="pres">
      <dgm:prSet presAssocID="{FC7D64BA-591A-4312-8398-2AD8F3E90AA4}" presName="negativeSpace" presStyleCnt="0"/>
      <dgm:spPr/>
    </dgm:pt>
    <dgm:pt modelId="{091DD242-AE84-4316-BD9A-FE8C80E897F8}" type="pres">
      <dgm:prSet presAssocID="{FC7D64BA-591A-4312-8398-2AD8F3E90AA4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002060"/>
          </a:solidFill>
        </a:ln>
      </dgm:spPr>
    </dgm:pt>
    <dgm:pt modelId="{841A8CF1-7E26-4889-9520-546AAB6BA086}" type="pres">
      <dgm:prSet presAssocID="{F62C13C2-A631-46D6-B2D0-935A3FA97627}" presName="spaceBetweenRectangles" presStyleCnt="0"/>
      <dgm:spPr/>
    </dgm:pt>
    <dgm:pt modelId="{781D55BC-EAE3-40D6-8C76-01DBAA34B2AA}" type="pres">
      <dgm:prSet presAssocID="{B63572D6-312D-41AF-8A26-3BC56B8883BF}" presName="parentLin" presStyleCnt="0"/>
      <dgm:spPr/>
    </dgm:pt>
    <dgm:pt modelId="{B20ED892-362E-4AD9-80EE-0FB09334E10F}" type="pres">
      <dgm:prSet presAssocID="{B63572D6-312D-41AF-8A26-3BC56B8883BF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806EC2E0-5642-47F4-8BDE-6C1917853392}" type="pres">
      <dgm:prSet presAssocID="{B63572D6-312D-41AF-8A26-3BC56B8883BF}" presName="parentText" presStyleLbl="node1" presStyleIdx="1" presStyleCnt="3" custScaleX="118797" custScaleY="16390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E3B985-C78F-45DA-A1CE-89F089E19FF0}" type="pres">
      <dgm:prSet presAssocID="{B63572D6-312D-41AF-8A26-3BC56B8883BF}" presName="negativeSpace" presStyleCnt="0"/>
      <dgm:spPr/>
    </dgm:pt>
    <dgm:pt modelId="{5A19840E-9248-4341-AB09-6FCCF86CD183}" type="pres">
      <dgm:prSet presAssocID="{B63572D6-312D-41AF-8A26-3BC56B8883BF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002060"/>
          </a:solidFill>
        </a:ln>
      </dgm:spPr>
    </dgm:pt>
    <dgm:pt modelId="{0137F946-9B08-4E13-8BE0-32CB526122B3}" type="pres">
      <dgm:prSet presAssocID="{8F285F0B-E63D-40AB-AE81-E0399DC8C5B7}" presName="spaceBetweenRectangles" presStyleCnt="0"/>
      <dgm:spPr/>
    </dgm:pt>
    <dgm:pt modelId="{80CAC16C-DD6C-4EF7-A4D0-99455D98BB60}" type="pres">
      <dgm:prSet presAssocID="{66AFA133-7149-48F3-88AB-21830C400E0A}" presName="parentLin" presStyleCnt="0"/>
      <dgm:spPr/>
    </dgm:pt>
    <dgm:pt modelId="{1FCE4B54-1440-4973-86AA-69B8B8212F00}" type="pres">
      <dgm:prSet presAssocID="{66AFA133-7149-48F3-88AB-21830C400E0A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D96BC856-E321-4329-86C7-E2BA79AB4AE6}" type="pres">
      <dgm:prSet presAssocID="{66AFA133-7149-48F3-88AB-21830C400E0A}" presName="parentText" presStyleLbl="node1" presStyleIdx="2" presStyleCnt="3" custScaleX="118797" custScaleY="13618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99D88E-7FCB-490F-B5EC-B01B20141B4F}" type="pres">
      <dgm:prSet presAssocID="{66AFA133-7149-48F3-88AB-21830C400E0A}" presName="negativeSpace" presStyleCnt="0"/>
      <dgm:spPr/>
    </dgm:pt>
    <dgm:pt modelId="{52B861C7-FA89-43CF-B984-13CD0DCA08A9}" type="pres">
      <dgm:prSet presAssocID="{66AFA133-7149-48F3-88AB-21830C400E0A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002060"/>
          </a:solidFill>
        </a:ln>
      </dgm:spPr>
    </dgm:pt>
  </dgm:ptLst>
  <dgm:cxnLst>
    <dgm:cxn modelId="{434B3E92-29E4-4EC5-B841-91DB36D9E8D9}" srcId="{872C85EA-E683-4FAB-8B6A-EC345A184B11}" destId="{66AFA133-7149-48F3-88AB-21830C400E0A}" srcOrd="2" destOrd="0" parTransId="{D21304AC-F456-43EC-A0CB-E90941EF1596}" sibTransId="{A3B1E0E4-6024-416B-91CA-F8430CEC003F}"/>
    <dgm:cxn modelId="{EBE502EE-4373-49C3-A0AA-360A0F4E5A3F}" srcId="{872C85EA-E683-4FAB-8B6A-EC345A184B11}" destId="{FC7D64BA-591A-4312-8398-2AD8F3E90AA4}" srcOrd="0" destOrd="0" parTransId="{C01C631E-2E19-46EA-9081-50BF90E0C0FA}" sibTransId="{F62C13C2-A631-46D6-B2D0-935A3FA97627}"/>
    <dgm:cxn modelId="{036B2591-A3B8-4553-AF0E-A27667AA887A}" type="presOf" srcId="{FC7D64BA-591A-4312-8398-2AD8F3E90AA4}" destId="{F43E3A5B-BB08-403D-9456-44BC9C6003EF}" srcOrd="0" destOrd="0" presId="urn:microsoft.com/office/officeart/2005/8/layout/list1"/>
    <dgm:cxn modelId="{6225750F-3150-485C-AFA8-51A6DBAA7D49}" type="presOf" srcId="{66AFA133-7149-48F3-88AB-21830C400E0A}" destId="{D96BC856-E321-4329-86C7-E2BA79AB4AE6}" srcOrd="1" destOrd="0" presId="urn:microsoft.com/office/officeart/2005/8/layout/list1"/>
    <dgm:cxn modelId="{1EAAC467-30D7-463C-8C5B-71BA4BC55C26}" type="presOf" srcId="{66AFA133-7149-48F3-88AB-21830C400E0A}" destId="{1FCE4B54-1440-4973-86AA-69B8B8212F00}" srcOrd="0" destOrd="0" presId="urn:microsoft.com/office/officeart/2005/8/layout/list1"/>
    <dgm:cxn modelId="{4E783465-5F7D-4F82-95AD-EFB5FADA5A56}" type="presOf" srcId="{FC7D64BA-591A-4312-8398-2AD8F3E90AA4}" destId="{272EA1AA-ED0E-44BB-97A9-DA0FDDDD71B4}" srcOrd="1" destOrd="0" presId="urn:microsoft.com/office/officeart/2005/8/layout/list1"/>
    <dgm:cxn modelId="{215EE5CB-9823-4703-84FA-06DE9F2A65B1}" type="presOf" srcId="{B63572D6-312D-41AF-8A26-3BC56B8883BF}" destId="{806EC2E0-5642-47F4-8BDE-6C1917853392}" srcOrd="1" destOrd="0" presId="urn:microsoft.com/office/officeart/2005/8/layout/list1"/>
    <dgm:cxn modelId="{8F2A0FDA-545E-4AE7-92DC-C733CFBA6019}" srcId="{872C85EA-E683-4FAB-8B6A-EC345A184B11}" destId="{B63572D6-312D-41AF-8A26-3BC56B8883BF}" srcOrd="1" destOrd="0" parTransId="{9B611DA4-0DF0-4289-9B7C-51849592BB92}" sibTransId="{8F285F0B-E63D-40AB-AE81-E0399DC8C5B7}"/>
    <dgm:cxn modelId="{1B2B305E-A839-4294-A227-FE1071BA6DE5}" type="presOf" srcId="{872C85EA-E683-4FAB-8B6A-EC345A184B11}" destId="{93F170EB-AB1F-470E-BF12-DB33F46EE200}" srcOrd="0" destOrd="0" presId="urn:microsoft.com/office/officeart/2005/8/layout/list1"/>
    <dgm:cxn modelId="{D93F6487-43A1-40E4-9E88-A16F99EBA0ED}" type="presOf" srcId="{B63572D6-312D-41AF-8A26-3BC56B8883BF}" destId="{B20ED892-362E-4AD9-80EE-0FB09334E10F}" srcOrd="0" destOrd="0" presId="urn:microsoft.com/office/officeart/2005/8/layout/list1"/>
    <dgm:cxn modelId="{34086B9A-D439-4E60-A9B1-B961C38A39F3}" type="presParOf" srcId="{93F170EB-AB1F-470E-BF12-DB33F46EE200}" destId="{BCCF4D91-CB66-4EEE-BE60-624100AAEE2C}" srcOrd="0" destOrd="0" presId="urn:microsoft.com/office/officeart/2005/8/layout/list1"/>
    <dgm:cxn modelId="{FDFE79AD-7390-4E00-9BC4-77C0CF02A533}" type="presParOf" srcId="{BCCF4D91-CB66-4EEE-BE60-624100AAEE2C}" destId="{F43E3A5B-BB08-403D-9456-44BC9C6003EF}" srcOrd="0" destOrd="0" presId="urn:microsoft.com/office/officeart/2005/8/layout/list1"/>
    <dgm:cxn modelId="{4A3F90DE-8E12-4B94-AB86-F3A557A53E4C}" type="presParOf" srcId="{BCCF4D91-CB66-4EEE-BE60-624100AAEE2C}" destId="{272EA1AA-ED0E-44BB-97A9-DA0FDDDD71B4}" srcOrd="1" destOrd="0" presId="urn:microsoft.com/office/officeart/2005/8/layout/list1"/>
    <dgm:cxn modelId="{E08D2521-E5F1-4E4B-A577-8363F699B62F}" type="presParOf" srcId="{93F170EB-AB1F-470E-BF12-DB33F46EE200}" destId="{D0FFA7CE-16E4-4DFB-8C1C-87568A320B60}" srcOrd="1" destOrd="0" presId="urn:microsoft.com/office/officeart/2005/8/layout/list1"/>
    <dgm:cxn modelId="{DC077017-C505-4C43-830B-C94A0DBCF624}" type="presParOf" srcId="{93F170EB-AB1F-470E-BF12-DB33F46EE200}" destId="{091DD242-AE84-4316-BD9A-FE8C80E897F8}" srcOrd="2" destOrd="0" presId="urn:microsoft.com/office/officeart/2005/8/layout/list1"/>
    <dgm:cxn modelId="{30422492-7061-4C36-9BA4-7434BF6EFD4C}" type="presParOf" srcId="{93F170EB-AB1F-470E-BF12-DB33F46EE200}" destId="{841A8CF1-7E26-4889-9520-546AAB6BA086}" srcOrd="3" destOrd="0" presId="urn:microsoft.com/office/officeart/2005/8/layout/list1"/>
    <dgm:cxn modelId="{C4A401CA-18B1-452E-B4F1-AEE24BE214C6}" type="presParOf" srcId="{93F170EB-AB1F-470E-BF12-DB33F46EE200}" destId="{781D55BC-EAE3-40D6-8C76-01DBAA34B2AA}" srcOrd="4" destOrd="0" presId="urn:microsoft.com/office/officeart/2005/8/layout/list1"/>
    <dgm:cxn modelId="{E001F5A5-DF03-49BF-A8A2-CAB483AE520D}" type="presParOf" srcId="{781D55BC-EAE3-40D6-8C76-01DBAA34B2AA}" destId="{B20ED892-362E-4AD9-80EE-0FB09334E10F}" srcOrd="0" destOrd="0" presId="urn:microsoft.com/office/officeart/2005/8/layout/list1"/>
    <dgm:cxn modelId="{79B1AFBB-D45F-4957-A617-892D90592C33}" type="presParOf" srcId="{781D55BC-EAE3-40D6-8C76-01DBAA34B2AA}" destId="{806EC2E0-5642-47F4-8BDE-6C1917853392}" srcOrd="1" destOrd="0" presId="urn:microsoft.com/office/officeart/2005/8/layout/list1"/>
    <dgm:cxn modelId="{159D4D9E-9995-4D44-B8F9-ABD639395685}" type="presParOf" srcId="{93F170EB-AB1F-470E-BF12-DB33F46EE200}" destId="{9BE3B985-C78F-45DA-A1CE-89F089E19FF0}" srcOrd="5" destOrd="0" presId="urn:microsoft.com/office/officeart/2005/8/layout/list1"/>
    <dgm:cxn modelId="{2A93AFCA-688F-4F62-A897-AEC412ABAD55}" type="presParOf" srcId="{93F170EB-AB1F-470E-BF12-DB33F46EE200}" destId="{5A19840E-9248-4341-AB09-6FCCF86CD183}" srcOrd="6" destOrd="0" presId="urn:microsoft.com/office/officeart/2005/8/layout/list1"/>
    <dgm:cxn modelId="{CEC79D1F-6111-4AF8-9E6A-4060915D4030}" type="presParOf" srcId="{93F170EB-AB1F-470E-BF12-DB33F46EE200}" destId="{0137F946-9B08-4E13-8BE0-32CB526122B3}" srcOrd="7" destOrd="0" presId="urn:microsoft.com/office/officeart/2005/8/layout/list1"/>
    <dgm:cxn modelId="{B8B72533-F61F-4577-A103-EE8CCC311B93}" type="presParOf" srcId="{93F170EB-AB1F-470E-BF12-DB33F46EE200}" destId="{80CAC16C-DD6C-4EF7-A4D0-99455D98BB60}" srcOrd="8" destOrd="0" presId="urn:microsoft.com/office/officeart/2005/8/layout/list1"/>
    <dgm:cxn modelId="{9F7206C3-1718-4F2D-B635-8D5C0EE1CD50}" type="presParOf" srcId="{80CAC16C-DD6C-4EF7-A4D0-99455D98BB60}" destId="{1FCE4B54-1440-4973-86AA-69B8B8212F00}" srcOrd="0" destOrd="0" presId="urn:microsoft.com/office/officeart/2005/8/layout/list1"/>
    <dgm:cxn modelId="{F18F05F4-0CB6-444C-89A1-EE560CF71D73}" type="presParOf" srcId="{80CAC16C-DD6C-4EF7-A4D0-99455D98BB60}" destId="{D96BC856-E321-4329-86C7-E2BA79AB4AE6}" srcOrd="1" destOrd="0" presId="urn:microsoft.com/office/officeart/2005/8/layout/list1"/>
    <dgm:cxn modelId="{80C4BA77-42DC-4227-A897-91CCF17EA068}" type="presParOf" srcId="{93F170EB-AB1F-470E-BF12-DB33F46EE200}" destId="{2799D88E-7FCB-490F-B5EC-B01B20141B4F}" srcOrd="9" destOrd="0" presId="urn:microsoft.com/office/officeart/2005/8/layout/list1"/>
    <dgm:cxn modelId="{5C06B52F-17FF-4F2E-B7DC-6C4458BDD91B}" type="presParOf" srcId="{93F170EB-AB1F-470E-BF12-DB33F46EE200}" destId="{52B861C7-FA89-43CF-B984-13CD0DCA08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D4C7F-28CB-463E-92A1-D66C486C037C}">
      <dsp:nvSpPr>
        <dsp:cNvPr id="0" name=""/>
        <dsp:cNvSpPr/>
      </dsp:nvSpPr>
      <dsp:spPr>
        <a:xfrm>
          <a:off x="86" y="0"/>
          <a:ext cx="3918506" cy="540060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>
              <a:latin typeface="Calibri" panose="020F0502020204030204" pitchFamily="34" charset="0"/>
            </a:rPr>
            <a:t>Progettuale</a:t>
          </a:r>
          <a:endParaRPr lang="it-IT" sz="3000" kern="1200" dirty="0">
            <a:latin typeface="Calibri" panose="020F0502020204030204" pitchFamily="34" charset="0"/>
          </a:endParaRPr>
        </a:p>
      </dsp:txBody>
      <dsp:txXfrm>
        <a:off x="86" y="0"/>
        <a:ext cx="3918506" cy="1620180"/>
      </dsp:txXfrm>
    </dsp:sp>
    <dsp:sp modelId="{19C40C8E-AA1D-4A20-BCFE-FE4E58FE81AA}">
      <dsp:nvSpPr>
        <dsp:cNvPr id="0" name=""/>
        <dsp:cNvSpPr/>
      </dsp:nvSpPr>
      <dsp:spPr>
        <a:xfrm>
          <a:off x="237392" y="1189166"/>
          <a:ext cx="3443895" cy="624774"/>
        </a:xfrm>
        <a:prstGeom prst="roundRect">
          <a:avLst>
            <a:gd name="adj" fmla="val 10000"/>
          </a:avLst>
        </a:prstGeom>
        <a:solidFill>
          <a:srgbClr val="B6286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Individuazione del progetto da sviluppare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255691" y="1207465"/>
        <a:ext cx="3407297" cy="588176"/>
      </dsp:txXfrm>
    </dsp:sp>
    <dsp:sp modelId="{86544FCF-C05E-43F9-8C35-EFC954C5F73F}">
      <dsp:nvSpPr>
        <dsp:cNvPr id="0" name=""/>
        <dsp:cNvSpPr/>
      </dsp:nvSpPr>
      <dsp:spPr>
        <a:xfrm>
          <a:off x="237392" y="1910059"/>
          <a:ext cx="3443895" cy="624774"/>
        </a:xfrm>
        <a:prstGeom prst="roundRect">
          <a:avLst>
            <a:gd name="adj" fmla="val 10000"/>
          </a:avLst>
        </a:prstGeom>
        <a:solidFill>
          <a:srgbClr val="B6286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Selezione degli studenti (caratteristiche)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255691" y="1928358"/>
        <a:ext cx="3407297" cy="588176"/>
      </dsp:txXfrm>
    </dsp:sp>
    <dsp:sp modelId="{82FA251F-389E-407A-81FA-E9EA3F980226}">
      <dsp:nvSpPr>
        <dsp:cNvPr id="0" name=""/>
        <dsp:cNvSpPr/>
      </dsp:nvSpPr>
      <dsp:spPr>
        <a:xfrm>
          <a:off x="237392" y="2630952"/>
          <a:ext cx="3443895" cy="624774"/>
        </a:xfrm>
        <a:prstGeom prst="roundRect">
          <a:avLst>
            <a:gd name="adj" fmla="val 10000"/>
          </a:avLst>
        </a:prstGeom>
        <a:solidFill>
          <a:srgbClr val="B6286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Assegnazione di un </a:t>
          </a:r>
          <a:r>
            <a:rPr lang="it-IT" sz="1800" kern="1200" dirty="0" err="1" smtClean="0">
              <a:latin typeface="Calibri" panose="020F0502020204030204" pitchFamily="34" charset="0"/>
            </a:rPr>
            <a:t>project</a:t>
          </a:r>
          <a:r>
            <a:rPr lang="it-IT" sz="1800" kern="1200" dirty="0" smtClean="0">
              <a:latin typeface="Calibri" panose="020F0502020204030204" pitchFamily="34" charset="0"/>
            </a:rPr>
            <a:t> leader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255691" y="2649251"/>
        <a:ext cx="3407297" cy="588176"/>
      </dsp:txXfrm>
    </dsp:sp>
    <dsp:sp modelId="{E25782E9-15A7-404E-AB79-FBF6E00743B3}">
      <dsp:nvSpPr>
        <dsp:cNvPr id="0" name=""/>
        <dsp:cNvSpPr/>
      </dsp:nvSpPr>
      <dsp:spPr>
        <a:xfrm>
          <a:off x="237392" y="3351846"/>
          <a:ext cx="3443895" cy="624774"/>
        </a:xfrm>
        <a:prstGeom prst="roundRect">
          <a:avLst>
            <a:gd name="adj" fmla="val 10000"/>
          </a:avLst>
        </a:prstGeom>
        <a:solidFill>
          <a:srgbClr val="B6286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Percorso guidato fino al completamento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255691" y="3370145"/>
        <a:ext cx="3407297" cy="588176"/>
      </dsp:txXfrm>
    </dsp:sp>
    <dsp:sp modelId="{E754F8BB-45AA-415F-9037-5AD4523EF47E}">
      <dsp:nvSpPr>
        <dsp:cNvPr id="0" name=""/>
        <dsp:cNvSpPr/>
      </dsp:nvSpPr>
      <dsp:spPr>
        <a:xfrm>
          <a:off x="237392" y="4072739"/>
          <a:ext cx="3443895" cy="624774"/>
        </a:xfrm>
        <a:prstGeom prst="roundRect">
          <a:avLst>
            <a:gd name="adj" fmla="val 10000"/>
          </a:avLst>
        </a:prstGeom>
        <a:solidFill>
          <a:srgbClr val="B6286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Presentazione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255691" y="4091038"/>
        <a:ext cx="3407297" cy="588176"/>
      </dsp:txXfrm>
    </dsp:sp>
    <dsp:sp modelId="{4E4861E5-9D5A-4A41-B543-6DB8E5E27BFB}">
      <dsp:nvSpPr>
        <dsp:cNvPr id="0" name=""/>
        <dsp:cNvSpPr/>
      </dsp:nvSpPr>
      <dsp:spPr>
        <a:xfrm>
          <a:off x="4241458" y="0"/>
          <a:ext cx="3967367" cy="540060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>
              <a:latin typeface="Calibri" panose="020F0502020204030204" pitchFamily="34" charset="0"/>
            </a:rPr>
            <a:t>Integrato</a:t>
          </a:r>
          <a:endParaRPr lang="it-IT" sz="3000" kern="1200" dirty="0">
            <a:latin typeface="Calibri" panose="020F0502020204030204" pitchFamily="34" charset="0"/>
          </a:endParaRPr>
        </a:p>
      </dsp:txBody>
      <dsp:txXfrm>
        <a:off x="4241458" y="0"/>
        <a:ext cx="3967367" cy="1620180"/>
      </dsp:txXfrm>
    </dsp:sp>
    <dsp:sp modelId="{6311ED69-7AE6-4570-B5D6-F55969C91ED9}">
      <dsp:nvSpPr>
        <dsp:cNvPr id="0" name=""/>
        <dsp:cNvSpPr/>
      </dsp:nvSpPr>
      <dsp:spPr>
        <a:xfrm>
          <a:off x="4503194" y="1189166"/>
          <a:ext cx="3443895" cy="62477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Inserimento dei giovani in funzioni già operative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4521493" y="1207465"/>
        <a:ext cx="3407297" cy="588176"/>
      </dsp:txXfrm>
    </dsp:sp>
    <dsp:sp modelId="{71EDD5A3-EBBF-4991-BA59-3CAE9A539D9F}">
      <dsp:nvSpPr>
        <dsp:cNvPr id="0" name=""/>
        <dsp:cNvSpPr/>
      </dsp:nvSpPr>
      <dsp:spPr>
        <a:xfrm>
          <a:off x="4503194" y="1910059"/>
          <a:ext cx="3443895" cy="62477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Coinvolgimento dei giovani nella struttura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4521493" y="1928358"/>
        <a:ext cx="3407297" cy="588176"/>
      </dsp:txXfrm>
    </dsp:sp>
    <dsp:sp modelId="{A9F16F74-36B9-4A68-A7F5-069B5C7AD198}">
      <dsp:nvSpPr>
        <dsp:cNvPr id="0" name=""/>
        <dsp:cNvSpPr/>
      </dsp:nvSpPr>
      <dsp:spPr>
        <a:xfrm>
          <a:off x="4503194" y="2630952"/>
          <a:ext cx="3443895" cy="62477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Richiesta di qualità professionali/personali (selezione)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4521493" y="2649251"/>
        <a:ext cx="3407297" cy="588176"/>
      </dsp:txXfrm>
    </dsp:sp>
    <dsp:sp modelId="{C469FE6D-EA4C-43F2-BC7D-0F856C857EFD}">
      <dsp:nvSpPr>
        <dsp:cNvPr id="0" name=""/>
        <dsp:cNvSpPr/>
      </dsp:nvSpPr>
      <dsp:spPr>
        <a:xfrm>
          <a:off x="4503194" y="3351846"/>
          <a:ext cx="3443895" cy="62477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Svolgimento del tirocinio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4521493" y="3370145"/>
        <a:ext cx="3407297" cy="588176"/>
      </dsp:txXfrm>
    </dsp:sp>
    <dsp:sp modelId="{9B5FE95F-0F35-440B-AA24-7F9ADA12B688}">
      <dsp:nvSpPr>
        <dsp:cNvPr id="0" name=""/>
        <dsp:cNvSpPr/>
      </dsp:nvSpPr>
      <dsp:spPr>
        <a:xfrm>
          <a:off x="4503194" y="4072739"/>
          <a:ext cx="3443895" cy="62477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Presentazione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4521493" y="4091038"/>
        <a:ext cx="3407297" cy="588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C1122E-2C43-4C21-B37C-24CE15CB1CB1}" type="datetimeFigureOut">
              <a:rPr lang="it-IT"/>
              <a:pPr>
                <a:defRPr/>
              </a:pPr>
              <a:t>22/12/2015</a:t>
            </a:fld>
            <a:endParaRPr lang="it-IT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323"/>
            <a:ext cx="2946400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323"/>
            <a:ext cx="2946400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D92438-63F5-4F1B-92DB-ABCB06F872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6156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737544-0816-40A4-92EF-5199D8397EE7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955"/>
            <a:ext cx="5438775" cy="4467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US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323"/>
            <a:ext cx="2946400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323"/>
            <a:ext cx="2946400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FFD5A3-367F-4120-9784-4131901F2CA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07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92C759-E605-4F83-9001-86B446748A8D}" type="slidenum">
              <a:rPr lang="it-IT" smtClean="0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82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6237288"/>
            <a:ext cx="91440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124200" y="64277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it-IT" sz="1200" dirty="0">
                <a:solidFill>
                  <a:srgbClr val="B62865"/>
                </a:solidFill>
                <a:latin typeface="Times New Roman" pitchFamily="18" charset="0"/>
              </a:rPr>
              <a:t>i MASTER di ECCELLENZA</a:t>
            </a: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38100">
            <a:solidFill>
              <a:srgbClr val="A4044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6308725"/>
            <a:ext cx="9036050" cy="0"/>
          </a:xfrm>
          <a:prstGeom prst="line">
            <a:avLst/>
          </a:prstGeom>
          <a:ln>
            <a:solidFill>
              <a:srgbClr val="B6286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4463" y="0"/>
            <a:ext cx="14033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sfond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54864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6C4F-2BB2-4402-87A1-883B9BBC78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C0021-36A9-4DD8-9677-7F7E3C9FF4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E695D-DBCC-4B54-A281-4EF5EA5E10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BE65F-FF6B-46BA-9DF8-363E3AFB8D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3F9B3-1143-48F7-90D2-5EA8D6C778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4230A-CABE-4C82-B11C-77028926F5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D7FB-3026-433D-82D5-A5431DA27F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24C03-3380-4E1A-AC8C-083063EB65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288F7-CDE2-4692-8B53-DC28987EBF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6C46A-FDD3-4C9B-B079-F84968BA88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E7F56-0EE5-433F-87CD-5A525A9DEF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BB4FC-8FE1-46A4-984E-168ED9F6E8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6CCA5-37D8-40CC-A69E-3576FF5270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33876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Giornata economia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7702D5D-7515-466A-9AA9-2B3856E5EF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132138" y="65722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it-IT" sz="1200" dirty="0">
                <a:solidFill>
                  <a:srgbClr val="B62865"/>
                </a:solidFill>
                <a:latin typeface="Times New Roman" pitchFamily="18" charset="0"/>
              </a:rPr>
              <a:t>i MASTER di ECCELLENZA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09600"/>
            <a:ext cx="7667625" cy="11113"/>
          </a:xfrm>
          <a:prstGeom prst="line">
            <a:avLst/>
          </a:prstGeom>
          <a:noFill/>
          <a:ln w="38100">
            <a:solidFill>
              <a:srgbClr val="A4044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" name="Connettore 1 2"/>
          <p:cNvCxnSpPr/>
          <p:nvPr userDrawn="1"/>
        </p:nvCxnSpPr>
        <p:spPr>
          <a:xfrm>
            <a:off x="0" y="6453188"/>
            <a:ext cx="9144000" cy="0"/>
          </a:xfrm>
          <a:prstGeom prst="line">
            <a:avLst/>
          </a:prstGeom>
          <a:ln>
            <a:solidFill>
              <a:srgbClr val="B6286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9" name="Picture 12" descr="ISTAO_2_rgb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40650" y="0"/>
            <a:ext cx="12954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  <p:sldLayoutId id="2147483705" r:id="rId12"/>
    <p:sldLayoutId id="2147483704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sfo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002" y="1557338"/>
            <a:ext cx="7092950" cy="425608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</p:pic>
      <p:sp>
        <p:nvSpPr>
          <p:cNvPr id="4099" name="Rectangle 5"/>
          <p:cNvSpPr txBox="1">
            <a:spLocks noChangeArrowheads="1"/>
          </p:cNvSpPr>
          <p:nvPr/>
        </p:nvSpPr>
        <p:spPr bwMode="auto">
          <a:xfrm>
            <a:off x="474613" y="2132532"/>
            <a:ext cx="7697787" cy="180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it-IT" sz="4400" b="1" dirty="0">
                <a:latin typeface="Calibri" panose="020F0502020204030204" pitchFamily="34" charset="0"/>
              </a:rPr>
              <a:t>Modelli operativi di alternanza scuola lavoro</a:t>
            </a:r>
            <a:endParaRPr lang="it-IT" sz="4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395783" y="4869160"/>
            <a:ext cx="50403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06000">
            <a:spAutoFit/>
          </a:bodyPr>
          <a:lstStyle/>
          <a:p>
            <a:pPr marL="342900" indent="-342900"/>
            <a:r>
              <a:rPr lang="it-IT" b="1" dirty="0">
                <a:latin typeface="Calibri" pitchFamily="34" charset="0"/>
                <a:cs typeface="Calibri" pitchFamily="34" charset="0"/>
              </a:rPr>
              <a:t>Giuliano Calza </a:t>
            </a:r>
          </a:p>
          <a:p>
            <a:pPr marL="342900" indent="-342900"/>
            <a:r>
              <a:rPr lang="it-IT" b="1" dirty="0">
                <a:latin typeface="Calibri" pitchFamily="34" charset="0"/>
                <a:cs typeface="Calibri" pitchFamily="34" charset="0"/>
              </a:rPr>
              <a:t>Direttore Generale ISTAO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isultati immagini per scuo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6531"/>
            <a:ext cx="891544" cy="91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1642291" y="1451308"/>
            <a:ext cx="2268252" cy="648072"/>
          </a:xfrm>
        </p:spPr>
        <p:txBody>
          <a:bodyPr/>
          <a:lstStyle/>
          <a:p>
            <a:pPr marL="0" indent="0">
              <a:buNone/>
            </a:pPr>
            <a:r>
              <a:rPr lang="it-IT" sz="2600" b="1" cap="small" dirty="0" smtClean="0">
                <a:latin typeface="Calibri" panose="020F0502020204030204" pitchFamily="34" charset="0"/>
              </a:rPr>
              <a:t>Conoscenze</a:t>
            </a:r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611560" y="3645024"/>
            <a:ext cx="8136904" cy="2664296"/>
          </a:xfrm>
        </p:spPr>
        <p:txBody>
          <a:bodyPr/>
          <a:lstStyle/>
          <a:p>
            <a:pPr marL="0" indent="0" algn="ctr">
              <a:lnSpc>
                <a:spcPts val="3400"/>
              </a:lnSpc>
              <a:spcBef>
                <a:spcPts val="0"/>
              </a:spcBef>
              <a:buNone/>
            </a:pPr>
            <a:r>
              <a:rPr lang="it-IT" sz="2600" dirty="0" smtClean="0">
                <a:latin typeface="Calibri" panose="020F0502020204030204" pitchFamily="34" charset="0"/>
              </a:rPr>
              <a:t/>
            </a:r>
            <a:br>
              <a:rPr lang="it-IT" sz="2600" dirty="0" smtClean="0">
                <a:latin typeface="Calibri" panose="020F0502020204030204" pitchFamily="34" charset="0"/>
              </a:rPr>
            </a:br>
            <a:r>
              <a:rPr lang="it-IT" sz="2600" b="1" cap="small" dirty="0" smtClean="0">
                <a:latin typeface="Calibri" panose="020F0502020204030204" pitchFamily="34" charset="0"/>
              </a:rPr>
              <a:t>Comportamenti Professionali</a:t>
            </a:r>
            <a:endParaRPr lang="it-IT" sz="2600" cap="small" dirty="0" smtClean="0">
              <a:latin typeface="Calibri" panose="020F0502020204030204" pitchFamily="34" charset="0"/>
            </a:endParaRPr>
          </a:p>
          <a:p>
            <a:pPr marL="0" indent="0" algn="just">
              <a:lnSpc>
                <a:spcPts val="3400"/>
              </a:lnSpc>
              <a:buNone/>
            </a:pPr>
            <a:r>
              <a:rPr lang="it-IT" sz="2600" dirty="0" smtClean="0">
                <a:latin typeface="Calibri" panose="020F0502020204030204" pitchFamily="34" charset="0"/>
              </a:rPr>
              <a:t>Gli allievi possono esercitare le proprie abilità, far emergere le loro qualità, le loro conoscenze in maniera </a:t>
            </a:r>
            <a:r>
              <a:rPr lang="it-IT" sz="2600" dirty="0" err="1" smtClean="0">
                <a:latin typeface="Calibri" panose="020F0502020204030204" pitchFamily="34" charset="0"/>
              </a:rPr>
              <a:t>pratica,adeguatamente</a:t>
            </a:r>
            <a:r>
              <a:rPr lang="it-IT" sz="2600" dirty="0" smtClean="0">
                <a:latin typeface="Calibri" panose="020F0502020204030204" pitchFamily="34" charset="0"/>
              </a:rPr>
              <a:t> supportati in un ambiente protetto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 rot="16200000">
            <a:off x="-111854" y="1127272"/>
            <a:ext cx="1373208" cy="648072"/>
          </a:xfrm>
        </p:spPr>
        <p:txBody>
          <a:bodyPr/>
          <a:lstStyle/>
          <a:p>
            <a:pPr marL="0" indent="0">
              <a:buNone/>
            </a:pPr>
            <a:r>
              <a:rPr lang="it-IT" sz="2200" dirty="0" smtClean="0">
                <a:latin typeface="Calibri" panose="020F0502020204030204" pitchFamily="34" charset="0"/>
              </a:rPr>
              <a:t>Scuola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237" y="1629541"/>
            <a:ext cx="1250907" cy="1670026"/>
          </a:xfrm>
          <a:prstGeom prst="rect">
            <a:avLst/>
          </a:prstGeom>
        </p:spPr>
      </p:pic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 rot="16200000">
            <a:off x="3792325" y="2063375"/>
            <a:ext cx="1373208" cy="648072"/>
          </a:xfrm>
        </p:spPr>
        <p:txBody>
          <a:bodyPr/>
          <a:lstStyle/>
          <a:p>
            <a:pPr marL="0" indent="0">
              <a:buNone/>
            </a:pPr>
            <a:r>
              <a:rPr lang="it-IT" sz="2200" dirty="0" smtClean="0">
                <a:latin typeface="Calibri" panose="020F0502020204030204" pitchFamily="34" charset="0"/>
              </a:rPr>
              <a:t>Azienda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6006089" y="2230056"/>
            <a:ext cx="3131840" cy="843959"/>
          </a:xfrm>
        </p:spPr>
        <p:txBody>
          <a:bodyPr/>
          <a:lstStyle/>
          <a:p>
            <a:pPr marL="0" indent="0">
              <a:buNone/>
            </a:pPr>
            <a:r>
              <a:rPr lang="it-IT" sz="2600" b="1" cap="small" dirty="0" smtClean="0">
                <a:latin typeface="Calibri" panose="020F0502020204030204" pitchFamily="34" charset="0"/>
              </a:rPr>
              <a:t>Competenze</a:t>
            </a:r>
          </a:p>
          <a:p>
            <a:pPr marL="0" indent="0">
              <a:buNone/>
            </a:pPr>
            <a:r>
              <a:rPr lang="it-IT" sz="2000" dirty="0" smtClean="0">
                <a:latin typeface="Calibri" panose="020F0502020204030204" pitchFamily="34" charset="0"/>
              </a:rPr>
              <a:t>(abilità e qualità personali)</a:t>
            </a:r>
          </a:p>
        </p:txBody>
      </p:sp>
      <p:pic>
        <p:nvPicPr>
          <p:cNvPr id="16" name="Picture 4" descr="http://www.liceocornaro.com/alternanza_scuola_lavoro_files/alternanza%20scuola%20lavor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10" y="3299567"/>
            <a:ext cx="1572802" cy="119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egnaposto contenuto 2"/>
          <p:cNvSpPr>
            <a:spLocks noGrp="1"/>
          </p:cNvSpPr>
          <p:nvPr>
            <p:ph idx="1"/>
          </p:nvPr>
        </p:nvSpPr>
        <p:spPr>
          <a:xfrm rot="16200000">
            <a:off x="-237656" y="3320988"/>
            <a:ext cx="1698432" cy="648072"/>
          </a:xfrm>
        </p:spPr>
        <p:txBody>
          <a:bodyPr/>
          <a:lstStyle/>
          <a:p>
            <a:pPr marL="0" indent="0">
              <a:buNone/>
            </a:pPr>
            <a:r>
              <a:rPr lang="it-IT" sz="2200" dirty="0" smtClean="0">
                <a:latin typeface="Calibri" panose="020F0502020204030204" pitchFamily="34" charset="0"/>
              </a:rPr>
              <a:t>Alternanza</a:t>
            </a:r>
          </a:p>
        </p:txBody>
      </p:sp>
      <p:sp>
        <p:nvSpPr>
          <p:cNvPr id="18" name="Segnaposto contenuto 2"/>
          <p:cNvSpPr>
            <a:spLocks noGrp="1"/>
          </p:cNvSpPr>
          <p:nvPr>
            <p:ph idx="1"/>
          </p:nvPr>
        </p:nvSpPr>
        <p:spPr>
          <a:xfrm>
            <a:off x="225427" y="15055"/>
            <a:ext cx="6408712" cy="648072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B62865"/>
                </a:solidFill>
                <a:latin typeface="Calibri" panose="020F0502020204030204" pitchFamily="34" charset="0"/>
              </a:rPr>
              <a:t>Perché </a:t>
            </a:r>
            <a:r>
              <a:rPr lang="it-IT" sz="2800" b="1" dirty="0">
                <a:solidFill>
                  <a:srgbClr val="B62865"/>
                </a:solidFill>
                <a:latin typeface="Calibri" panose="020F0502020204030204" pitchFamily="34" charset="0"/>
              </a:rPr>
              <a:t>a</a:t>
            </a:r>
            <a:r>
              <a:rPr lang="it-IT" sz="2800" b="1" dirty="0" smtClean="0">
                <a:solidFill>
                  <a:srgbClr val="B62865"/>
                </a:solidFill>
                <a:latin typeface="Calibri" panose="020F0502020204030204" pitchFamily="34" charset="0"/>
              </a:rPr>
              <a:t>lternanza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225427" y="15055"/>
            <a:ext cx="6408712" cy="648072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B62865"/>
                </a:solidFill>
                <a:latin typeface="Calibri" panose="020F0502020204030204" pitchFamily="34" charset="0"/>
              </a:rPr>
              <a:t>L’esperienza ISTAO: 2 approcci</a:t>
            </a:r>
          </a:p>
        </p:txBody>
      </p:sp>
      <p:graphicFrame>
        <p:nvGraphicFramePr>
          <p:cNvPr id="13" name="Diagramma 12"/>
          <p:cNvGraphicFramePr/>
          <p:nvPr>
            <p:extLst>
              <p:ext uri="{D42A27DB-BD31-4B8C-83A1-F6EECF244321}">
                <p14:modId xmlns:p14="http://schemas.microsoft.com/office/powerpoint/2010/main" val="1398344071"/>
              </p:ext>
            </p:extLst>
          </p:nvPr>
        </p:nvGraphicFramePr>
        <p:xfrm>
          <a:off x="107504" y="980728"/>
          <a:ext cx="82089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45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225427" y="15055"/>
            <a:ext cx="6408712" cy="648072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B62865"/>
                </a:solidFill>
                <a:latin typeface="Calibri" panose="020F0502020204030204" pitchFamily="34" charset="0"/>
              </a:rPr>
              <a:t>I risultati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37910"/>
              </p:ext>
            </p:extLst>
          </p:nvPr>
        </p:nvGraphicFramePr>
        <p:xfrm>
          <a:off x="369442" y="1086360"/>
          <a:ext cx="7730950" cy="486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201"/>
                <a:gridCol w="3106048"/>
                <a:gridCol w="3241701"/>
              </a:tblGrid>
              <a:tr h="351802">
                <a:tc>
                  <a:txBody>
                    <a:bodyPr/>
                    <a:lstStyle/>
                    <a:p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LICEO 1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it-IT" baseline="0" dirty="0" err="1" smtClean="0">
                          <a:latin typeface="Calibri" panose="020F0502020204030204" pitchFamily="34" charset="0"/>
                        </a:rPr>
                        <a:t>appr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. Progettuale</a:t>
                      </a:r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LICEO 2 –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</a:rPr>
                        <a:t>App</a:t>
                      </a:r>
                      <a:r>
                        <a:rPr lang="it-IT" dirty="0" smtClean="0">
                          <a:latin typeface="Calibri" panose="020F0502020204030204" pitchFamily="34" charset="0"/>
                        </a:rPr>
                        <a:t>. Integrato</a:t>
                      </a:r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615654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B62865"/>
                          </a:solidFill>
                          <a:latin typeface="Calibri" panose="020F0502020204030204" pitchFamily="34" charset="0"/>
                        </a:rPr>
                        <a:t>ISTAO</a:t>
                      </a:r>
                      <a:endParaRPr lang="it-IT" b="1" dirty="0">
                        <a:solidFill>
                          <a:srgbClr val="B62865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Ricerca di mercato </a:t>
                      </a:r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Festival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Cultura </a:t>
                      </a:r>
                      <a:r>
                        <a:rPr lang="it-IT" baseline="0" dirty="0" err="1" smtClean="0">
                          <a:latin typeface="Calibri" panose="020F0502020204030204" pitchFamily="34" charset="0"/>
                        </a:rPr>
                        <a:t>Olivettiana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– Video Promo</a:t>
                      </a:r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857080">
                <a:tc>
                  <a:txBody>
                    <a:bodyPr/>
                    <a:lstStyle/>
                    <a:p>
                      <a:endParaRPr lang="it-IT" b="1" smtClean="0">
                        <a:solidFill>
                          <a:srgbClr val="B62865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it-IT" b="1" smtClean="0">
                        <a:solidFill>
                          <a:srgbClr val="B62865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it-IT" b="1" smtClean="0">
                        <a:solidFill>
                          <a:srgbClr val="B62865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it-IT" b="1" smtClean="0">
                        <a:solidFill>
                          <a:srgbClr val="B62865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it-IT" b="1" smtClean="0">
                        <a:solidFill>
                          <a:srgbClr val="B62865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it-IT" b="1" smtClean="0">
                          <a:solidFill>
                            <a:srgbClr val="B62865"/>
                          </a:solidFill>
                          <a:latin typeface="Calibri" panose="020F0502020204030204" pitchFamily="34" charset="0"/>
                        </a:rPr>
                        <a:t>ALLIEVI</a:t>
                      </a:r>
                      <a:endParaRPr lang="it-IT" b="1" dirty="0">
                        <a:solidFill>
                          <a:srgbClr val="B62865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Definizione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di mercato, concorrenza, cliente</a:t>
                      </a:r>
                    </a:p>
                    <a:p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Ricerca e analisi dei dati</a:t>
                      </a:r>
                    </a:p>
                    <a:p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Elaborazione report e presentazione in </a:t>
                      </a:r>
                      <a:r>
                        <a:rPr lang="it-IT" baseline="0" dirty="0" err="1" smtClean="0">
                          <a:latin typeface="Calibri" panose="020F0502020204030204" pitchFamily="34" charset="0"/>
                        </a:rPr>
                        <a:t>ppt</a:t>
                      </a:r>
                      <a:endParaRPr lang="it-IT" baseline="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Presentazione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pubblica dei risultati</a:t>
                      </a:r>
                    </a:p>
                    <a:p>
                      <a:endParaRPr lang="it-IT" baseline="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Logiche di ufficio: relazionarsi con colleghi e superiori, definire obiettivi operativi, rispondere in prima persona dei risultati e delle osservazioni</a:t>
                      </a:r>
                      <a:endParaRPr lang="it-IT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aseline="0" dirty="0" err="1" smtClean="0">
                          <a:latin typeface="Calibri" panose="020F0502020204030204" pitchFamily="34" charset="0"/>
                        </a:rPr>
                        <a:t>Mission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ISTAO, </a:t>
                      </a:r>
                    </a:p>
                    <a:p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Valori aziendali </a:t>
                      </a:r>
                    </a:p>
                    <a:p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Modello organizzativo</a:t>
                      </a:r>
                    </a:p>
                    <a:p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Utilizzare la fotografica per «comunicare» l’impresa</a:t>
                      </a:r>
                    </a:p>
                    <a:p>
                      <a:endParaRPr lang="it-IT" baseline="0" dirty="0" smtClean="0">
                        <a:latin typeface="Calibri" panose="020F0502020204030204" pitchFamily="34" charset="0"/>
                      </a:endParaRPr>
                    </a:p>
                    <a:p>
                      <a:endParaRPr lang="it-IT" dirty="0" smtClean="0">
                        <a:latin typeface="Calibri" panose="020F0502020204030204" pitchFamily="34" charset="0"/>
                      </a:endParaRPr>
                    </a:p>
                    <a:p>
                      <a:endParaRPr lang="it-IT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Logiche progettuali: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integrarsi in un team, rispettare tempi e obiettivi, partecipare al raggiungimento di un obiettivo comune.</a:t>
                      </a:r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22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 txBox="1">
            <a:spLocks/>
          </p:cNvSpPr>
          <p:nvPr/>
        </p:nvSpPr>
        <p:spPr>
          <a:xfrm>
            <a:off x="971600" y="1052736"/>
            <a:ext cx="7416824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it-IT" kern="0" dirty="0">
              <a:latin typeface="Calibri" panose="020F0502020204030204" pitchFamily="34" charset="0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25427" y="15055"/>
            <a:ext cx="6408712" cy="6480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it-IT" sz="2800" b="1" kern="0" dirty="0" smtClean="0">
                <a:solidFill>
                  <a:srgbClr val="B62865"/>
                </a:solidFill>
                <a:latin typeface="Calibri" panose="020F0502020204030204" pitchFamily="34" charset="0"/>
              </a:rPr>
              <a:t>L’Esperienza ISTAO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395536" y="1160748"/>
            <a:ext cx="7704856" cy="41404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it-IT" sz="2400" kern="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it-IT" sz="2400" kern="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4151527871"/>
              </p:ext>
            </p:extLst>
          </p:nvPr>
        </p:nvGraphicFramePr>
        <p:xfrm>
          <a:off x="395536" y="980728"/>
          <a:ext cx="82089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83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 txBox="1">
            <a:spLocks/>
          </p:cNvSpPr>
          <p:nvPr/>
        </p:nvSpPr>
        <p:spPr>
          <a:xfrm>
            <a:off x="971600" y="1052736"/>
            <a:ext cx="7416824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it-IT" kern="0" dirty="0">
              <a:latin typeface="Calibri" panose="020F0502020204030204" pitchFamily="34" charset="0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25427" y="15055"/>
            <a:ext cx="6408712" cy="6480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it-IT" sz="2800" b="1" kern="0" dirty="0" smtClean="0">
                <a:solidFill>
                  <a:srgbClr val="B62865"/>
                </a:solidFill>
                <a:latin typeface="Calibri" panose="020F0502020204030204" pitchFamily="34" charset="0"/>
              </a:rPr>
              <a:t>L’Esperienza ISTAO: suggerimenti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25427" y="1133745"/>
            <a:ext cx="8280920" cy="41584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it-IT" sz="2200" kern="0" dirty="0" smtClean="0">
                <a:latin typeface="Calibri" panose="020F0502020204030204" pitchFamily="34" charset="0"/>
              </a:rPr>
              <a:t>La scuola dovrebbe </a:t>
            </a:r>
            <a:r>
              <a:rPr lang="it-IT" sz="2200" kern="0" dirty="0">
                <a:latin typeface="Calibri" panose="020F0502020204030204" pitchFamily="34" charset="0"/>
              </a:rPr>
              <a:t>conoscere in modalità </a:t>
            </a:r>
            <a:r>
              <a:rPr lang="it-IT" sz="2200" kern="0" dirty="0" smtClean="0">
                <a:latin typeface="Calibri" panose="020F0502020204030204" pitchFamily="34" charset="0"/>
              </a:rPr>
              <a:t>strutturata, di ogni studente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200" kern="0" dirty="0" smtClean="0">
                <a:latin typeface="Calibri" panose="020F0502020204030204" pitchFamily="34" charset="0"/>
              </a:rPr>
              <a:t>ABILITA’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200" kern="0" dirty="0" smtClean="0">
                <a:latin typeface="Calibri" panose="020F0502020204030204" pitchFamily="34" charset="0"/>
              </a:rPr>
              <a:t> </a:t>
            </a:r>
            <a:r>
              <a:rPr lang="it-IT" sz="2200" kern="0" dirty="0">
                <a:latin typeface="Calibri" panose="020F0502020204030204" pitchFamily="34" charset="0"/>
              </a:rPr>
              <a:t>QUALITA’ </a:t>
            </a:r>
            <a:endParaRPr lang="it-IT" sz="2200" kern="0" dirty="0" smtClean="0">
              <a:latin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200" kern="0" dirty="0" smtClean="0">
                <a:latin typeface="Calibri" panose="020F0502020204030204" pitchFamily="34" charset="0"/>
              </a:rPr>
              <a:t>CARATTERISTICHE </a:t>
            </a:r>
            <a:r>
              <a:rPr lang="it-IT" sz="2200" kern="0" dirty="0">
                <a:latin typeface="Calibri" panose="020F0502020204030204" pitchFamily="34" charset="0"/>
              </a:rPr>
              <a:t>personali </a:t>
            </a:r>
            <a:endParaRPr lang="it-IT" sz="2200" kern="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it-IT" sz="2200" kern="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it-IT" sz="2200" kern="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t-IT" sz="2200" kern="0" dirty="0" smtClean="0">
                <a:latin typeface="Calibri" panose="020F0502020204030204" pitchFamily="34" charset="0"/>
              </a:rPr>
              <a:t>L’azienda ospitante dovrebbe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200" kern="0" dirty="0" smtClean="0">
                <a:latin typeface="Calibri" panose="020F0502020204030204" pitchFamily="34" charset="0"/>
              </a:rPr>
              <a:t> pianificare </a:t>
            </a:r>
            <a:r>
              <a:rPr lang="it-IT" sz="2200" kern="0" dirty="0">
                <a:latin typeface="Calibri" panose="020F0502020204030204" pitchFamily="34" charset="0"/>
              </a:rPr>
              <a:t>sempre un progetto specifico coerente </a:t>
            </a:r>
            <a:endParaRPr lang="it-IT" sz="2200" kern="0" dirty="0" smtClean="0">
              <a:latin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200" kern="0" dirty="0" smtClean="0">
                <a:latin typeface="Calibri" panose="020F0502020204030204" pitchFamily="34" charset="0"/>
              </a:rPr>
              <a:t> assegnare </a:t>
            </a:r>
            <a:r>
              <a:rPr lang="it-IT" sz="2200" kern="0" dirty="0">
                <a:latin typeface="Calibri" panose="020F0502020204030204" pitchFamily="34" charset="0"/>
              </a:rPr>
              <a:t>un tutor «trainer»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087" y="1844824"/>
            <a:ext cx="2730305" cy="20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3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225427" y="15055"/>
            <a:ext cx="6408712" cy="6480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it-IT" sz="2800" b="1" kern="0" dirty="0" smtClean="0">
                <a:solidFill>
                  <a:srgbClr val="B62865"/>
                </a:solidFill>
                <a:latin typeface="Calibri" panose="020F0502020204030204" pitchFamily="34" charset="0"/>
              </a:rPr>
              <a:t>Il Paradosso del LICEO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13532" y="476672"/>
            <a:ext cx="701086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ts val="3400"/>
              </a:lnSpc>
              <a:spcBef>
                <a:spcPts val="0"/>
              </a:spcBef>
              <a:buFontTx/>
              <a:buNone/>
            </a:pPr>
            <a:r>
              <a:rPr lang="it-IT" sz="2600" kern="0" dirty="0" smtClean="0">
                <a:latin typeface="Calibri" panose="020F0502020204030204" pitchFamily="34" charset="0"/>
              </a:rPr>
              <a:t/>
            </a:r>
            <a:br>
              <a:rPr lang="it-IT" sz="2600" kern="0" dirty="0" smtClean="0">
                <a:latin typeface="Calibri" panose="020F0502020204030204" pitchFamily="34" charset="0"/>
              </a:rPr>
            </a:br>
            <a:r>
              <a:rPr lang="it-IT" sz="2600" b="1" kern="0" cap="small" dirty="0" smtClean="0">
                <a:latin typeface="Calibri" panose="020F0502020204030204" pitchFamily="34" charset="0"/>
              </a:rPr>
              <a:t>Il paradosso della cultura superiore</a:t>
            </a:r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it-IT" sz="2200" kern="0" dirty="0" smtClean="0">
                <a:latin typeface="Calibri" panose="020F0502020204030204" pitchFamily="34" charset="0"/>
              </a:rPr>
              <a:t>La </a:t>
            </a:r>
            <a:r>
              <a:rPr lang="it-IT" sz="2200" kern="0" dirty="0">
                <a:latin typeface="Calibri" panose="020F0502020204030204" pitchFamily="34" charset="0"/>
              </a:rPr>
              <a:t>necessità di proseguire gli studi e conseguire una </a:t>
            </a:r>
            <a:r>
              <a:rPr lang="it-IT" sz="2200" kern="0" dirty="0" smtClean="0">
                <a:latin typeface="Calibri" panose="020F0502020204030204" pitchFamily="34" charset="0"/>
              </a:rPr>
              <a:t>laurea  </a:t>
            </a:r>
            <a:r>
              <a:rPr lang="it-IT" sz="2200" kern="0" dirty="0">
                <a:latin typeface="Calibri" panose="020F0502020204030204" pitchFamily="34" charset="0"/>
              </a:rPr>
              <a:t>comportano un distacco dal mondo del lavoro di 3/6 </a:t>
            </a:r>
            <a:r>
              <a:rPr lang="it-IT" sz="2200" kern="0" dirty="0" smtClean="0">
                <a:latin typeface="Calibri" panose="020F0502020204030204" pitchFamily="34" charset="0"/>
              </a:rPr>
              <a:t>anni, che </a:t>
            </a:r>
            <a:r>
              <a:rPr lang="it-IT" sz="2200" kern="0" dirty="0">
                <a:latin typeface="Calibri" panose="020F0502020204030204" pitchFamily="34" charset="0"/>
              </a:rPr>
              <a:t>nel business sono </a:t>
            </a:r>
            <a:r>
              <a:rPr lang="it-IT" sz="2200" kern="0" dirty="0" smtClean="0">
                <a:latin typeface="Calibri" panose="020F0502020204030204" pitchFamily="34" charset="0"/>
              </a:rPr>
              <a:t>un’era.</a:t>
            </a:r>
            <a:endParaRPr lang="it-IT" sz="2200" kern="0" cap="small" dirty="0" smtClean="0">
              <a:latin typeface="Calibri" panose="020F0502020204030204" pitchFamily="34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203848" y="2132856"/>
            <a:ext cx="5483096" cy="3600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ts val="3400"/>
              </a:lnSpc>
              <a:spcBef>
                <a:spcPts val="0"/>
              </a:spcBef>
              <a:buFontTx/>
              <a:buNone/>
            </a:pPr>
            <a:r>
              <a:rPr lang="it-IT" sz="2600" kern="0" dirty="0" smtClean="0">
                <a:latin typeface="Calibri" panose="020F0502020204030204" pitchFamily="34" charset="0"/>
              </a:rPr>
              <a:t/>
            </a:r>
            <a:br>
              <a:rPr lang="it-IT" sz="2600" kern="0" dirty="0" smtClean="0">
                <a:latin typeface="Calibri" panose="020F0502020204030204" pitchFamily="34" charset="0"/>
              </a:rPr>
            </a:br>
            <a:r>
              <a:rPr lang="it-IT" sz="2600" b="1" kern="0" cap="small" dirty="0" smtClean="0">
                <a:latin typeface="Calibri" panose="020F0502020204030204" pitchFamily="34" charset="0"/>
              </a:rPr>
              <a:t>Il paradosso del tempo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kern="0" dirty="0">
                <a:latin typeface="Calibri" panose="020F0502020204030204" pitchFamily="34" charset="0"/>
              </a:rPr>
              <a:t>Considerare l’alternanza un </a:t>
            </a:r>
            <a:r>
              <a:rPr lang="it-IT" sz="2200" kern="0" dirty="0" smtClean="0">
                <a:latin typeface="Calibri" panose="020F0502020204030204" pitchFamily="34" charset="0"/>
              </a:rPr>
              <a:t>obbligo è </a:t>
            </a:r>
            <a:r>
              <a:rPr lang="it-IT" sz="2200" kern="0" dirty="0">
                <a:latin typeface="Calibri" panose="020F0502020204030204" pitchFamily="34" charset="0"/>
              </a:rPr>
              <a:t>la principale causa di </a:t>
            </a:r>
            <a:r>
              <a:rPr lang="it-IT" sz="2200" kern="0" dirty="0" smtClean="0">
                <a:latin typeface="Calibri" panose="020F0502020204030204" pitchFamily="34" charset="0"/>
              </a:rPr>
              <a:t>insuccesso. </a:t>
            </a:r>
            <a:r>
              <a:rPr lang="it-IT" sz="2200" kern="0" dirty="0">
                <a:latin typeface="Calibri" panose="020F0502020204030204" pitchFamily="34" charset="0"/>
              </a:rPr>
              <a:t>Se </a:t>
            </a:r>
            <a:r>
              <a:rPr lang="it-IT" sz="2200" kern="0" dirty="0" smtClean="0">
                <a:latin typeface="Calibri" panose="020F0502020204030204" pitchFamily="34" charset="0"/>
              </a:rPr>
              <a:t>l’azienda proverà </a:t>
            </a:r>
            <a:r>
              <a:rPr lang="it-IT" sz="2200" kern="0" dirty="0">
                <a:latin typeface="Calibri" panose="020F0502020204030204" pitchFamily="34" charset="0"/>
              </a:rPr>
              <a:t>a intendere la giovane mente liceale come portatrice di reale </a:t>
            </a:r>
            <a:r>
              <a:rPr lang="it-IT" sz="2200" kern="0" dirty="0" smtClean="0">
                <a:latin typeface="Calibri" panose="020F0502020204030204" pitchFamily="34" charset="0"/>
              </a:rPr>
              <a:t>innovazione, motivazione, </a:t>
            </a:r>
            <a:r>
              <a:rPr lang="it-IT" sz="2200" kern="0" dirty="0">
                <a:latin typeface="Calibri" panose="020F0502020204030204" pitchFamily="34" charset="0"/>
              </a:rPr>
              <a:t>energia, l’esperienza culminerà con un arricchimento dell’area o del progetto dove il giovane è stato inserito perché c’è stata una coincidenza di intenti … come avviene nel mondo reale.</a:t>
            </a:r>
          </a:p>
          <a:p>
            <a:pPr marL="0" indent="0" algn="just">
              <a:lnSpc>
                <a:spcPts val="3400"/>
              </a:lnSpc>
              <a:spcBef>
                <a:spcPts val="0"/>
              </a:spcBef>
              <a:buFontTx/>
              <a:buNone/>
            </a:pPr>
            <a:endParaRPr lang="it-IT" sz="2600" b="1" kern="0" cap="small" dirty="0" smtClean="0">
              <a:latin typeface="Calibri" panose="020F050202020403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2"/>
          <a:srcRect l="2388" t="2432" r="2388" b="2432"/>
          <a:stretch/>
        </p:blipFill>
        <p:spPr>
          <a:xfrm>
            <a:off x="151976" y="3068960"/>
            <a:ext cx="2691832" cy="204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99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sellaDiTesto 1"/>
          <p:cNvSpPr txBox="1">
            <a:spLocks noChangeArrowheads="1"/>
          </p:cNvSpPr>
          <p:nvPr/>
        </p:nvSpPr>
        <p:spPr bwMode="auto">
          <a:xfrm>
            <a:off x="2051720" y="2708920"/>
            <a:ext cx="4857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44406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283</Words>
  <Application>Microsoft Office PowerPoint</Application>
  <PresentationFormat>Presentazione su schermo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Alessandro Baldini</dc:creator>
  <cp:lastModifiedBy>Ad</cp:lastModifiedBy>
  <cp:revision>373</cp:revision>
  <dcterms:created xsi:type="dcterms:W3CDTF">2011-08-31T08:01:50Z</dcterms:created>
  <dcterms:modified xsi:type="dcterms:W3CDTF">2015-12-22T11:30:04Z</dcterms:modified>
</cp:coreProperties>
</file>