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1"/>
  </p:notesMasterIdLst>
  <p:sldIdLst>
    <p:sldId id="256" r:id="rId2"/>
    <p:sldId id="301" r:id="rId3"/>
    <p:sldId id="299" r:id="rId4"/>
    <p:sldId id="303" r:id="rId5"/>
    <p:sldId id="300" r:id="rId6"/>
    <p:sldId id="320" r:id="rId7"/>
    <p:sldId id="305" r:id="rId8"/>
    <p:sldId id="306" r:id="rId9"/>
    <p:sldId id="314" r:id="rId10"/>
    <p:sldId id="313" r:id="rId11"/>
    <p:sldId id="312" r:id="rId12"/>
    <p:sldId id="315" r:id="rId13"/>
    <p:sldId id="317" r:id="rId14"/>
    <p:sldId id="318" r:id="rId15"/>
    <p:sldId id="319" r:id="rId16"/>
    <p:sldId id="322" r:id="rId17"/>
    <p:sldId id="310" r:id="rId18"/>
    <p:sldId id="311" r:id="rId19"/>
    <p:sldId id="321" r:id="rId20"/>
  </p:sldIdLst>
  <p:sldSz cx="9144000" cy="6858000" type="screen4x3"/>
  <p:notesSz cx="7099300" cy="10234613"/>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95" autoAdjust="0"/>
    <p:restoredTop sz="94660"/>
  </p:normalViewPr>
  <p:slideViewPr>
    <p:cSldViewPr>
      <p:cViewPr>
        <p:scale>
          <a:sx n="100" d="100"/>
          <a:sy n="100" d="100"/>
        </p:scale>
        <p:origin x="444" y="4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26FB38-E935-4C0B-BD2A-3E6337534C60}" type="doc">
      <dgm:prSet loTypeId="urn:microsoft.com/office/officeart/2005/8/layout/radial1" loCatId="cycle" qsTypeId="urn:microsoft.com/office/officeart/2005/8/quickstyle/simple1#7" qsCatId="simple" csTypeId="urn:microsoft.com/office/officeart/2005/8/colors/colorful2" csCatId="colorful" phldr="1"/>
      <dgm:spPr/>
      <dgm:t>
        <a:bodyPr/>
        <a:lstStyle/>
        <a:p>
          <a:endParaRPr lang="it-IT"/>
        </a:p>
      </dgm:t>
    </dgm:pt>
    <dgm:pt modelId="{4FB0CA97-B143-4131-9725-DFAB028D22A7}">
      <dgm:prSet phldrT="[Testo]" custT="1"/>
      <dgm:spPr/>
      <dgm:t>
        <a:bodyPr/>
        <a:lstStyle/>
        <a:p>
          <a:r>
            <a:rPr lang="it-IT" sz="1600" b="1" dirty="0" smtClean="0"/>
            <a:t>pubblicano notizie, eventi, documenti </a:t>
          </a:r>
          <a:r>
            <a:rPr lang="it-IT" sz="1100" dirty="0" smtClean="0"/>
            <a:t>(</a:t>
          </a:r>
          <a:r>
            <a:rPr lang="it-IT" sz="900" dirty="0" smtClean="0"/>
            <a:t>materiali didattici, accordi e convenzioni, iniziative, pubblicazioni scientifiche)</a:t>
          </a:r>
          <a:endParaRPr lang="it-IT" sz="900" dirty="0"/>
        </a:p>
      </dgm:t>
    </dgm:pt>
    <dgm:pt modelId="{4268996C-802A-4593-A121-54A1BCABF794}" type="parTrans" cxnId="{ED650E4C-9B44-4C87-B661-DF3312DBA65D}">
      <dgm:prSet/>
      <dgm:spPr/>
      <dgm:t>
        <a:bodyPr/>
        <a:lstStyle/>
        <a:p>
          <a:endParaRPr lang="it-IT"/>
        </a:p>
      </dgm:t>
    </dgm:pt>
    <dgm:pt modelId="{3DA354B3-811D-4A52-BAF0-B74183C73D48}" type="sibTrans" cxnId="{ED650E4C-9B44-4C87-B661-DF3312DBA65D}">
      <dgm:prSet/>
      <dgm:spPr/>
      <dgm:t>
        <a:bodyPr/>
        <a:lstStyle/>
        <a:p>
          <a:endParaRPr lang="it-IT"/>
        </a:p>
      </dgm:t>
    </dgm:pt>
    <dgm:pt modelId="{2F8007D1-528D-4CC4-ABCD-4B24AD19A52E}">
      <dgm:prSet phldrT="[Testo]"/>
      <dgm:spPr/>
      <dgm:t>
        <a:bodyPr/>
        <a:lstStyle/>
        <a:p>
          <a:r>
            <a:rPr lang="it-IT" dirty="0" smtClean="0"/>
            <a:t>Pagina istituto / Sezione </a:t>
          </a:r>
          <a:r>
            <a:rPr lang="it-IT" b="1" dirty="0" smtClean="0"/>
            <a:t>I LES</a:t>
          </a:r>
          <a:endParaRPr lang="it-IT" b="1" dirty="0"/>
        </a:p>
      </dgm:t>
    </dgm:pt>
    <dgm:pt modelId="{E03E3D69-CE65-4852-9E0A-4D61D4340499}" type="parTrans" cxnId="{ECDB7E38-4B34-4190-B285-A4714E805EC4}">
      <dgm:prSet/>
      <dgm:spPr/>
      <dgm:t>
        <a:bodyPr/>
        <a:lstStyle/>
        <a:p>
          <a:endParaRPr lang="it-IT"/>
        </a:p>
      </dgm:t>
    </dgm:pt>
    <dgm:pt modelId="{6AB12FF4-D794-4934-BCF7-8172D24F51FE}" type="sibTrans" cxnId="{ECDB7E38-4B34-4190-B285-A4714E805EC4}">
      <dgm:prSet/>
      <dgm:spPr/>
      <dgm:t>
        <a:bodyPr/>
        <a:lstStyle/>
        <a:p>
          <a:endParaRPr lang="it-IT"/>
        </a:p>
      </dgm:t>
    </dgm:pt>
    <dgm:pt modelId="{F881A0F3-2426-4F5A-9C7B-DBD19C81AD68}">
      <dgm:prSet phldrT="[Testo]"/>
      <dgm:spPr/>
      <dgm:t>
        <a:bodyPr/>
        <a:lstStyle/>
        <a:p>
          <a:r>
            <a:rPr lang="it-IT" dirty="0" smtClean="0"/>
            <a:t>Sezione  / </a:t>
          </a:r>
          <a:r>
            <a:rPr lang="it-IT" b="1" dirty="0" smtClean="0"/>
            <a:t>Materiali dal LES</a:t>
          </a:r>
          <a:endParaRPr lang="it-IT" b="1" dirty="0"/>
        </a:p>
      </dgm:t>
    </dgm:pt>
    <dgm:pt modelId="{722447D2-2624-4607-B25A-9562C8024DC6}" type="parTrans" cxnId="{20625D2D-B267-4128-88CA-CA3A0B4E2CF1}">
      <dgm:prSet/>
      <dgm:spPr/>
      <dgm:t>
        <a:bodyPr/>
        <a:lstStyle/>
        <a:p>
          <a:endParaRPr lang="it-IT"/>
        </a:p>
      </dgm:t>
    </dgm:pt>
    <dgm:pt modelId="{C5EAA6E2-6228-43CD-B040-5F400B732B38}" type="sibTrans" cxnId="{20625D2D-B267-4128-88CA-CA3A0B4E2CF1}">
      <dgm:prSet/>
      <dgm:spPr/>
      <dgm:t>
        <a:bodyPr/>
        <a:lstStyle/>
        <a:p>
          <a:endParaRPr lang="it-IT"/>
        </a:p>
      </dgm:t>
    </dgm:pt>
    <dgm:pt modelId="{5ADDF7C3-1340-4263-B8C3-77A8CE038DD9}">
      <dgm:prSet phldrT="[Testo]"/>
      <dgm:spPr>
        <a:solidFill>
          <a:schemeClr val="accent6"/>
        </a:solidFill>
      </dgm:spPr>
      <dgm:t>
        <a:bodyPr/>
        <a:lstStyle/>
        <a:p>
          <a:r>
            <a:rPr lang="it-IT" dirty="0" smtClean="0"/>
            <a:t>Sezione </a:t>
          </a:r>
          <a:r>
            <a:rPr lang="it-IT" b="1" dirty="0" smtClean="0">
              <a:solidFill>
                <a:schemeClr val="bg1"/>
              </a:solidFill>
            </a:rPr>
            <a:t>News /Rassegna stampa</a:t>
          </a:r>
          <a:endParaRPr lang="it-IT" b="1" dirty="0">
            <a:solidFill>
              <a:schemeClr val="bg1"/>
            </a:solidFill>
          </a:endParaRPr>
        </a:p>
      </dgm:t>
    </dgm:pt>
    <dgm:pt modelId="{C5B30E3B-2D4A-4D03-B25B-C8A847BAEC1E}" type="parTrans" cxnId="{38327B8B-E7CC-4407-8223-913FD178F009}">
      <dgm:prSet/>
      <dgm:spPr/>
      <dgm:t>
        <a:bodyPr/>
        <a:lstStyle/>
        <a:p>
          <a:endParaRPr lang="it-IT"/>
        </a:p>
      </dgm:t>
    </dgm:pt>
    <dgm:pt modelId="{E9FBDDD3-FCA7-49DA-A307-629D1EFB0C81}" type="sibTrans" cxnId="{38327B8B-E7CC-4407-8223-913FD178F009}">
      <dgm:prSet/>
      <dgm:spPr/>
      <dgm:t>
        <a:bodyPr/>
        <a:lstStyle/>
        <a:p>
          <a:endParaRPr lang="it-IT"/>
        </a:p>
      </dgm:t>
    </dgm:pt>
    <dgm:pt modelId="{9C4FBDE6-B249-4E96-BF48-75131139EE14}">
      <dgm:prSet phldrT="[Testo]" custT="1"/>
      <dgm:spPr/>
      <dgm:t>
        <a:bodyPr/>
        <a:lstStyle/>
        <a:p>
          <a:r>
            <a:rPr lang="it-IT" sz="1800" b="1" dirty="0" smtClean="0"/>
            <a:t>Scuole / Reti</a:t>
          </a:r>
          <a:r>
            <a:rPr lang="it-IT" sz="1600" dirty="0" smtClean="0"/>
            <a:t> </a:t>
          </a:r>
          <a:endParaRPr lang="it-IT" sz="1600" dirty="0"/>
        </a:p>
      </dgm:t>
    </dgm:pt>
    <dgm:pt modelId="{292BA409-7958-4AE4-87A9-2C922373C91B}" type="parTrans" cxnId="{861C335E-8EAA-493E-85E2-5A1DD26493D6}">
      <dgm:prSet/>
      <dgm:spPr/>
      <dgm:t>
        <a:bodyPr/>
        <a:lstStyle/>
        <a:p>
          <a:endParaRPr lang="it-IT"/>
        </a:p>
      </dgm:t>
    </dgm:pt>
    <dgm:pt modelId="{698AF746-A5C1-4402-8295-DB422C3B2158}" type="sibTrans" cxnId="{861C335E-8EAA-493E-85E2-5A1DD26493D6}">
      <dgm:prSet/>
      <dgm:spPr/>
      <dgm:t>
        <a:bodyPr/>
        <a:lstStyle/>
        <a:p>
          <a:endParaRPr lang="it-IT"/>
        </a:p>
      </dgm:t>
    </dgm:pt>
    <dgm:pt modelId="{059CE0B0-37F6-4B61-8B65-009AD976F524}">
      <dgm:prSet/>
      <dgm:spPr/>
      <dgm:t>
        <a:bodyPr/>
        <a:lstStyle/>
        <a:p>
          <a:endParaRPr lang="it-IT" dirty="0"/>
        </a:p>
      </dgm:t>
    </dgm:pt>
    <dgm:pt modelId="{773C41EC-0A8B-4A8A-A884-D58B7510C9FD}" type="parTrans" cxnId="{533F5BFF-9DAB-4A70-84C1-9014F5DC1F73}">
      <dgm:prSet/>
      <dgm:spPr/>
      <dgm:t>
        <a:bodyPr/>
        <a:lstStyle/>
        <a:p>
          <a:endParaRPr lang="it-IT"/>
        </a:p>
      </dgm:t>
    </dgm:pt>
    <dgm:pt modelId="{4D3008AE-6A4E-4FB2-859F-2FFDD6ABC329}" type="sibTrans" cxnId="{533F5BFF-9DAB-4A70-84C1-9014F5DC1F73}">
      <dgm:prSet/>
      <dgm:spPr/>
      <dgm:t>
        <a:bodyPr/>
        <a:lstStyle/>
        <a:p>
          <a:endParaRPr lang="it-IT"/>
        </a:p>
      </dgm:t>
    </dgm:pt>
    <dgm:pt modelId="{13D4F6A6-48DD-4C1D-BC84-659CB4793031}">
      <dgm:prSet/>
      <dgm:spPr/>
      <dgm:t>
        <a:bodyPr/>
        <a:lstStyle/>
        <a:p>
          <a:r>
            <a:rPr lang="it-IT" dirty="0" smtClean="0"/>
            <a:t>Pagina Rete / Sezione </a:t>
          </a:r>
          <a:r>
            <a:rPr lang="it-IT" b="1" dirty="0" smtClean="0"/>
            <a:t>Reti dei LES</a:t>
          </a:r>
          <a:endParaRPr lang="it-IT" b="1" dirty="0"/>
        </a:p>
      </dgm:t>
    </dgm:pt>
    <dgm:pt modelId="{6E04F702-84B0-4E0F-8C77-E4DC69CA8807}" type="parTrans" cxnId="{58D9F83C-D3E5-4306-967C-12C4C66AAEC3}">
      <dgm:prSet/>
      <dgm:spPr/>
      <dgm:t>
        <a:bodyPr/>
        <a:lstStyle/>
        <a:p>
          <a:endParaRPr lang="it-IT"/>
        </a:p>
      </dgm:t>
    </dgm:pt>
    <dgm:pt modelId="{EE018FFE-7E10-4FA3-9CE3-47F71B02A457}" type="sibTrans" cxnId="{58D9F83C-D3E5-4306-967C-12C4C66AAEC3}">
      <dgm:prSet/>
      <dgm:spPr/>
      <dgm:t>
        <a:bodyPr/>
        <a:lstStyle/>
        <a:p>
          <a:endParaRPr lang="it-IT"/>
        </a:p>
      </dgm:t>
    </dgm:pt>
    <dgm:pt modelId="{0A17D294-EF07-44D7-A9C3-F2811E95AE6B}" type="pres">
      <dgm:prSet presAssocID="{A726FB38-E935-4C0B-BD2A-3E6337534C60}" presName="cycle" presStyleCnt="0">
        <dgm:presLayoutVars>
          <dgm:chMax val="1"/>
          <dgm:dir/>
          <dgm:animLvl val="ctr"/>
          <dgm:resizeHandles val="exact"/>
        </dgm:presLayoutVars>
      </dgm:prSet>
      <dgm:spPr/>
      <dgm:t>
        <a:bodyPr/>
        <a:lstStyle/>
        <a:p>
          <a:endParaRPr lang="it-IT"/>
        </a:p>
      </dgm:t>
    </dgm:pt>
    <dgm:pt modelId="{C536EB98-331C-46C5-9F2E-9F2545E2608F}" type="pres">
      <dgm:prSet presAssocID="{4FB0CA97-B143-4131-9725-DFAB028D22A7}" presName="centerShape" presStyleLbl="node0" presStyleIdx="0" presStyleCnt="1" custScaleX="132754" custScaleY="118084" custLinFactNeighborX="-24404" custLinFactNeighborY="-3263"/>
      <dgm:spPr/>
      <dgm:t>
        <a:bodyPr/>
        <a:lstStyle/>
        <a:p>
          <a:endParaRPr lang="it-IT"/>
        </a:p>
      </dgm:t>
    </dgm:pt>
    <dgm:pt modelId="{80AB7A9E-B087-4BB4-8DFF-530EEF2C7B1B}" type="pres">
      <dgm:prSet presAssocID="{E03E3D69-CE65-4852-9E0A-4D61D4340499}" presName="Name9" presStyleLbl="parChTrans1D2" presStyleIdx="0" presStyleCnt="5"/>
      <dgm:spPr/>
      <dgm:t>
        <a:bodyPr/>
        <a:lstStyle/>
        <a:p>
          <a:endParaRPr lang="it-IT"/>
        </a:p>
      </dgm:t>
    </dgm:pt>
    <dgm:pt modelId="{0A0FD0B3-22B7-454A-9FD4-731BB170AEA0}" type="pres">
      <dgm:prSet presAssocID="{E03E3D69-CE65-4852-9E0A-4D61D4340499}" presName="connTx" presStyleLbl="parChTrans1D2" presStyleIdx="0" presStyleCnt="5"/>
      <dgm:spPr/>
      <dgm:t>
        <a:bodyPr/>
        <a:lstStyle/>
        <a:p>
          <a:endParaRPr lang="it-IT"/>
        </a:p>
      </dgm:t>
    </dgm:pt>
    <dgm:pt modelId="{6E4704FA-FC5C-411B-BB1F-A6126005D30C}" type="pres">
      <dgm:prSet presAssocID="{2F8007D1-528D-4CC4-ABCD-4B24AD19A52E}" presName="node" presStyleLbl="node1" presStyleIdx="0" presStyleCnt="5" custRadScaleRad="134910" custRadScaleInc="128894">
        <dgm:presLayoutVars>
          <dgm:bulletEnabled val="1"/>
        </dgm:presLayoutVars>
      </dgm:prSet>
      <dgm:spPr/>
      <dgm:t>
        <a:bodyPr/>
        <a:lstStyle/>
        <a:p>
          <a:endParaRPr lang="it-IT"/>
        </a:p>
      </dgm:t>
    </dgm:pt>
    <dgm:pt modelId="{F6563CB1-4330-468F-9770-77820D44BD0D}" type="pres">
      <dgm:prSet presAssocID="{6E04F702-84B0-4E0F-8C77-E4DC69CA8807}" presName="Name9" presStyleLbl="parChTrans1D2" presStyleIdx="1" presStyleCnt="5"/>
      <dgm:spPr/>
      <dgm:t>
        <a:bodyPr/>
        <a:lstStyle/>
        <a:p>
          <a:endParaRPr lang="it-IT"/>
        </a:p>
      </dgm:t>
    </dgm:pt>
    <dgm:pt modelId="{9912563D-42F6-422B-8656-FF6A28E730C7}" type="pres">
      <dgm:prSet presAssocID="{6E04F702-84B0-4E0F-8C77-E4DC69CA8807}" presName="connTx" presStyleLbl="parChTrans1D2" presStyleIdx="1" presStyleCnt="5"/>
      <dgm:spPr/>
      <dgm:t>
        <a:bodyPr/>
        <a:lstStyle/>
        <a:p>
          <a:endParaRPr lang="it-IT"/>
        </a:p>
      </dgm:t>
    </dgm:pt>
    <dgm:pt modelId="{E351F809-9493-4D73-B743-202E64422537}" type="pres">
      <dgm:prSet presAssocID="{13D4F6A6-48DD-4C1D-BC84-659CB4793031}" presName="node" presStyleLbl="node1" presStyleIdx="1" presStyleCnt="5" custRadScaleRad="177120" custRadScaleInc="4788">
        <dgm:presLayoutVars>
          <dgm:bulletEnabled val="1"/>
        </dgm:presLayoutVars>
      </dgm:prSet>
      <dgm:spPr/>
      <dgm:t>
        <a:bodyPr/>
        <a:lstStyle/>
        <a:p>
          <a:endParaRPr lang="it-IT"/>
        </a:p>
      </dgm:t>
    </dgm:pt>
    <dgm:pt modelId="{FD7CAE4B-8A6E-4BC2-BDB0-1AFE0FECA93B}" type="pres">
      <dgm:prSet presAssocID="{722447D2-2624-4607-B25A-9562C8024DC6}" presName="Name9" presStyleLbl="parChTrans1D2" presStyleIdx="2" presStyleCnt="5"/>
      <dgm:spPr/>
      <dgm:t>
        <a:bodyPr/>
        <a:lstStyle/>
        <a:p>
          <a:endParaRPr lang="it-IT"/>
        </a:p>
      </dgm:t>
    </dgm:pt>
    <dgm:pt modelId="{100A7977-9B36-48D1-939A-47C95852A58F}" type="pres">
      <dgm:prSet presAssocID="{722447D2-2624-4607-B25A-9562C8024DC6}" presName="connTx" presStyleLbl="parChTrans1D2" presStyleIdx="2" presStyleCnt="5"/>
      <dgm:spPr/>
      <dgm:t>
        <a:bodyPr/>
        <a:lstStyle/>
        <a:p>
          <a:endParaRPr lang="it-IT"/>
        </a:p>
      </dgm:t>
    </dgm:pt>
    <dgm:pt modelId="{9FB26107-947C-4BCB-926F-EA73CCB32435}" type="pres">
      <dgm:prSet presAssocID="{F881A0F3-2426-4F5A-9C7B-DBD19C81AD68}" presName="node" presStyleLbl="node1" presStyleIdx="2" presStyleCnt="5" custRadScaleRad="176195" custRadScaleInc="-122850">
        <dgm:presLayoutVars>
          <dgm:bulletEnabled val="1"/>
        </dgm:presLayoutVars>
      </dgm:prSet>
      <dgm:spPr/>
      <dgm:t>
        <a:bodyPr/>
        <a:lstStyle/>
        <a:p>
          <a:endParaRPr lang="it-IT"/>
        </a:p>
      </dgm:t>
    </dgm:pt>
    <dgm:pt modelId="{1C16211B-2486-40CC-B53F-F25875B2C632}" type="pres">
      <dgm:prSet presAssocID="{C5B30E3B-2D4A-4D03-B25B-C8A847BAEC1E}" presName="Name9" presStyleLbl="parChTrans1D2" presStyleIdx="3" presStyleCnt="5"/>
      <dgm:spPr/>
      <dgm:t>
        <a:bodyPr/>
        <a:lstStyle/>
        <a:p>
          <a:endParaRPr lang="it-IT"/>
        </a:p>
      </dgm:t>
    </dgm:pt>
    <dgm:pt modelId="{271D62B4-C442-4AC3-96B4-160AC39E0DCB}" type="pres">
      <dgm:prSet presAssocID="{C5B30E3B-2D4A-4D03-B25B-C8A847BAEC1E}" presName="connTx" presStyleLbl="parChTrans1D2" presStyleIdx="3" presStyleCnt="5"/>
      <dgm:spPr/>
      <dgm:t>
        <a:bodyPr/>
        <a:lstStyle/>
        <a:p>
          <a:endParaRPr lang="it-IT"/>
        </a:p>
      </dgm:t>
    </dgm:pt>
    <dgm:pt modelId="{28B12114-117C-494F-82FF-B5F357699355}" type="pres">
      <dgm:prSet presAssocID="{5ADDF7C3-1340-4263-B8C3-77A8CE038DD9}" presName="node" presStyleLbl="node1" presStyleIdx="3" presStyleCnt="5" custRadScaleRad="127208" custRadScaleInc="-246651">
        <dgm:presLayoutVars>
          <dgm:bulletEnabled val="1"/>
        </dgm:presLayoutVars>
      </dgm:prSet>
      <dgm:spPr/>
      <dgm:t>
        <a:bodyPr/>
        <a:lstStyle/>
        <a:p>
          <a:endParaRPr lang="it-IT"/>
        </a:p>
      </dgm:t>
    </dgm:pt>
    <dgm:pt modelId="{6327D712-4A75-4CF6-8B73-E87A432C9983}" type="pres">
      <dgm:prSet presAssocID="{292BA409-7958-4AE4-87A9-2C922373C91B}" presName="Name9" presStyleLbl="parChTrans1D2" presStyleIdx="4" presStyleCnt="5"/>
      <dgm:spPr/>
      <dgm:t>
        <a:bodyPr/>
        <a:lstStyle/>
        <a:p>
          <a:endParaRPr lang="it-IT"/>
        </a:p>
      </dgm:t>
    </dgm:pt>
    <dgm:pt modelId="{DDC7E078-08E2-46C7-8EFE-10CF8194164D}" type="pres">
      <dgm:prSet presAssocID="{292BA409-7958-4AE4-87A9-2C922373C91B}" presName="connTx" presStyleLbl="parChTrans1D2" presStyleIdx="4" presStyleCnt="5"/>
      <dgm:spPr/>
      <dgm:t>
        <a:bodyPr/>
        <a:lstStyle/>
        <a:p>
          <a:endParaRPr lang="it-IT"/>
        </a:p>
      </dgm:t>
    </dgm:pt>
    <dgm:pt modelId="{71ED934E-9ADA-4E85-9057-3602A98F4434}" type="pres">
      <dgm:prSet presAssocID="{9C4FBDE6-B249-4E96-BF48-75131139EE14}" presName="node" presStyleLbl="node1" presStyleIdx="4" presStyleCnt="5" custScaleX="130386" custScaleY="122116" custRadScaleRad="181283" custRadScaleInc="-45715">
        <dgm:presLayoutVars>
          <dgm:bulletEnabled val="1"/>
        </dgm:presLayoutVars>
      </dgm:prSet>
      <dgm:spPr/>
      <dgm:t>
        <a:bodyPr/>
        <a:lstStyle/>
        <a:p>
          <a:endParaRPr lang="it-IT"/>
        </a:p>
      </dgm:t>
    </dgm:pt>
  </dgm:ptLst>
  <dgm:cxnLst>
    <dgm:cxn modelId="{6498701D-B19E-4C23-8A20-C9AB9E724DFE}" type="presOf" srcId="{2F8007D1-528D-4CC4-ABCD-4B24AD19A52E}" destId="{6E4704FA-FC5C-411B-BB1F-A6126005D30C}" srcOrd="0" destOrd="0" presId="urn:microsoft.com/office/officeart/2005/8/layout/radial1"/>
    <dgm:cxn modelId="{59A17B65-9829-4E31-95C0-8BAF10A3539D}" type="presOf" srcId="{F881A0F3-2426-4F5A-9C7B-DBD19C81AD68}" destId="{9FB26107-947C-4BCB-926F-EA73CCB32435}" srcOrd="0" destOrd="0" presId="urn:microsoft.com/office/officeart/2005/8/layout/radial1"/>
    <dgm:cxn modelId="{533F5BFF-9DAB-4A70-84C1-9014F5DC1F73}" srcId="{A726FB38-E935-4C0B-BD2A-3E6337534C60}" destId="{059CE0B0-37F6-4B61-8B65-009AD976F524}" srcOrd="1" destOrd="0" parTransId="{773C41EC-0A8B-4A8A-A884-D58B7510C9FD}" sibTransId="{4D3008AE-6A4E-4FB2-859F-2FFDD6ABC329}"/>
    <dgm:cxn modelId="{93780AA8-65CA-44FA-B80E-2585A46BC8BD}" type="presOf" srcId="{A726FB38-E935-4C0B-BD2A-3E6337534C60}" destId="{0A17D294-EF07-44D7-A9C3-F2811E95AE6B}" srcOrd="0" destOrd="0" presId="urn:microsoft.com/office/officeart/2005/8/layout/radial1"/>
    <dgm:cxn modelId="{3F2F8A84-EE04-4D57-851D-3F00DF95F2D8}" type="presOf" srcId="{722447D2-2624-4607-B25A-9562C8024DC6}" destId="{100A7977-9B36-48D1-939A-47C95852A58F}" srcOrd="1" destOrd="0" presId="urn:microsoft.com/office/officeart/2005/8/layout/radial1"/>
    <dgm:cxn modelId="{35A49EE4-6678-4EAE-A20C-63F50753C1B2}" type="presOf" srcId="{13D4F6A6-48DD-4C1D-BC84-659CB4793031}" destId="{E351F809-9493-4D73-B743-202E64422537}" srcOrd="0" destOrd="0" presId="urn:microsoft.com/office/officeart/2005/8/layout/radial1"/>
    <dgm:cxn modelId="{74A3D242-B64D-430E-9416-80FD01BA658A}" type="presOf" srcId="{E03E3D69-CE65-4852-9E0A-4D61D4340499}" destId="{80AB7A9E-B087-4BB4-8DFF-530EEF2C7B1B}" srcOrd="0" destOrd="0" presId="urn:microsoft.com/office/officeart/2005/8/layout/radial1"/>
    <dgm:cxn modelId="{ED650E4C-9B44-4C87-B661-DF3312DBA65D}" srcId="{A726FB38-E935-4C0B-BD2A-3E6337534C60}" destId="{4FB0CA97-B143-4131-9725-DFAB028D22A7}" srcOrd="0" destOrd="0" parTransId="{4268996C-802A-4593-A121-54A1BCABF794}" sibTransId="{3DA354B3-811D-4A52-BAF0-B74183C73D48}"/>
    <dgm:cxn modelId="{861C335E-8EAA-493E-85E2-5A1DD26493D6}" srcId="{4FB0CA97-B143-4131-9725-DFAB028D22A7}" destId="{9C4FBDE6-B249-4E96-BF48-75131139EE14}" srcOrd="4" destOrd="0" parTransId="{292BA409-7958-4AE4-87A9-2C922373C91B}" sibTransId="{698AF746-A5C1-4402-8295-DB422C3B2158}"/>
    <dgm:cxn modelId="{5DD7D64B-6D04-457C-A021-68D5668AB3CB}" type="presOf" srcId="{6E04F702-84B0-4E0F-8C77-E4DC69CA8807}" destId="{9912563D-42F6-422B-8656-FF6A28E730C7}" srcOrd="1" destOrd="0" presId="urn:microsoft.com/office/officeart/2005/8/layout/radial1"/>
    <dgm:cxn modelId="{62758A63-AB3F-4CAC-AB5B-F56370CF74BB}" type="presOf" srcId="{292BA409-7958-4AE4-87A9-2C922373C91B}" destId="{6327D712-4A75-4CF6-8B73-E87A432C9983}" srcOrd="0" destOrd="0" presId="urn:microsoft.com/office/officeart/2005/8/layout/radial1"/>
    <dgm:cxn modelId="{634E197C-423C-41E6-B994-BB40BA2743BD}" type="presOf" srcId="{C5B30E3B-2D4A-4D03-B25B-C8A847BAEC1E}" destId="{271D62B4-C442-4AC3-96B4-160AC39E0DCB}" srcOrd="1" destOrd="0" presId="urn:microsoft.com/office/officeart/2005/8/layout/radial1"/>
    <dgm:cxn modelId="{02B8FB40-EB2C-4AC2-9210-218CC3AEB2CE}" type="presOf" srcId="{C5B30E3B-2D4A-4D03-B25B-C8A847BAEC1E}" destId="{1C16211B-2486-40CC-B53F-F25875B2C632}" srcOrd="0" destOrd="0" presId="urn:microsoft.com/office/officeart/2005/8/layout/radial1"/>
    <dgm:cxn modelId="{081D069D-FC6C-41BE-9018-0D363A4882C4}" type="presOf" srcId="{E03E3D69-CE65-4852-9E0A-4D61D4340499}" destId="{0A0FD0B3-22B7-454A-9FD4-731BB170AEA0}" srcOrd="1" destOrd="0" presId="urn:microsoft.com/office/officeart/2005/8/layout/radial1"/>
    <dgm:cxn modelId="{58D9F83C-D3E5-4306-967C-12C4C66AAEC3}" srcId="{4FB0CA97-B143-4131-9725-DFAB028D22A7}" destId="{13D4F6A6-48DD-4C1D-BC84-659CB4793031}" srcOrd="1" destOrd="0" parTransId="{6E04F702-84B0-4E0F-8C77-E4DC69CA8807}" sibTransId="{EE018FFE-7E10-4FA3-9CE3-47F71B02A457}"/>
    <dgm:cxn modelId="{120C06B6-D8AF-4E16-B02F-C965DE33D525}" type="presOf" srcId="{4FB0CA97-B143-4131-9725-DFAB028D22A7}" destId="{C536EB98-331C-46C5-9F2E-9F2545E2608F}" srcOrd="0" destOrd="0" presId="urn:microsoft.com/office/officeart/2005/8/layout/radial1"/>
    <dgm:cxn modelId="{38327B8B-E7CC-4407-8223-913FD178F009}" srcId="{4FB0CA97-B143-4131-9725-DFAB028D22A7}" destId="{5ADDF7C3-1340-4263-B8C3-77A8CE038DD9}" srcOrd="3" destOrd="0" parTransId="{C5B30E3B-2D4A-4D03-B25B-C8A847BAEC1E}" sibTransId="{E9FBDDD3-FCA7-49DA-A307-629D1EFB0C81}"/>
    <dgm:cxn modelId="{1FC0D84A-EF43-446C-9756-03B3F29B07CA}" type="presOf" srcId="{292BA409-7958-4AE4-87A9-2C922373C91B}" destId="{DDC7E078-08E2-46C7-8EFE-10CF8194164D}" srcOrd="1" destOrd="0" presId="urn:microsoft.com/office/officeart/2005/8/layout/radial1"/>
    <dgm:cxn modelId="{60B3664D-2B30-45AA-B6A8-679996569300}" type="presOf" srcId="{5ADDF7C3-1340-4263-B8C3-77A8CE038DD9}" destId="{28B12114-117C-494F-82FF-B5F357699355}" srcOrd="0" destOrd="0" presId="urn:microsoft.com/office/officeart/2005/8/layout/radial1"/>
    <dgm:cxn modelId="{1094B870-7A59-46A2-A350-A4A761991A6B}" type="presOf" srcId="{722447D2-2624-4607-B25A-9562C8024DC6}" destId="{FD7CAE4B-8A6E-4BC2-BDB0-1AFE0FECA93B}" srcOrd="0" destOrd="0" presId="urn:microsoft.com/office/officeart/2005/8/layout/radial1"/>
    <dgm:cxn modelId="{C425A79D-8BC4-4F38-8A62-D49671FE7B65}" type="presOf" srcId="{6E04F702-84B0-4E0F-8C77-E4DC69CA8807}" destId="{F6563CB1-4330-468F-9770-77820D44BD0D}" srcOrd="0" destOrd="0" presId="urn:microsoft.com/office/officeart/2005/8/layout/radial1"/>
    <dgm:cxn modelId="{20625D2D-B267-4128-88CA-CA3A0B4E2CF1}" srcId="{4FB0CA97-B143-4131-9725-DFAB028D22A7}" destId="{F881A0F3-2426-4F5A-9C7B-DBD19C81AD68}" srcOrd="2" destOrd="0" parTransId="{722447D2-2624-4607-B25A-9562C8024DC6}" sibTransId="{C5EAA6E2-6228-43CD-B040-5F400B732B38}"/>
    <dgm:cxn modelId="{ECDB7E38-4B34-4190-B285-A4714E805EC4}" srcId="{4FB0CA97-B143-4131-9725-DFAB028D22A7}" destId="{2F8007D1-528D-4CC4-ABCD-4B24AD19A52E}" srcOrd="0" destOrd="0" parTransId="{E03E3D69-CE65-4852-9E0A-4D61D4340499}" sibTransId="{6AB12FF4-D794-4934-BCF7-8172D24F51FE}"/>
    <dgm:cxn modelId="{E20F17C8-A310-42DC-B1AB-7278956E5ACB}" type="presOf" srcId="{9C4FBDE6-B249-4E96-BF48-75131139EE14}" destId="{71ED934E-9ADA-4E85-9057-3602A98F4434}" srcOrd="0" destOrd="0" presId="urn:microsoft.com/office/officeart/2005/8/layout/radial1"/>
    <dgm:cxn modelId="{1D7273C5-F69D-495D-84F6-5B03359E8478}" type="presParOf" srcId="{0A17D294-EF07-44D7-A9C3-F2811E95AE6B}" destId="{C536EB98-331C-46C5-9F2E-9F2545E2608F}" srcOrd="0" destOrd="0" presId="urn:microsoft.com/office/officeart/2005/8/layout/radial1"/>
    <dgm:cxn modelId="{D558591F-D751-4268-9612-8E411333B89A}" type="presParOf" srcId="{0A17D294-EF07-44D7-A9C3-F2811E95AE6B}" destId="{80AB7A9E-B087-4BB4-8DFF-530EEF2C7B1B}" srcOrd="1" destOrd="0" presId="urn:microsoft.com/office/officeart/2005/8/layout/radial1"/>
    <dgm:cxn modelId="{057073E6-1185-4DFC-86A2-2C5C39553747}" type="presParOf" srcId="{80AB7A9E-B087-4BB4-8DFF-530EEF2C7B1B}" destId="{0A0FD0B3-22B7-454A-9FD4-731BB170AEA0}" srcOrd="0" destOrd="0" presId="urn:microsoft.com/office/officeart/2005/8/layout/radial1"/>
    <dgm:cxn modelId="{0A893165-8D83-43C8-ABC2-7E64493855D5}" type="presParOf" srcId="{0A17D294-EF07-44D7-A9C3-F2811E95AE6B}" destId="{6E4704FA-FC5C-411B-BB1F-A6126005D30C}" srcOrd="2" destOrd="0" presId="urn:microsoft.com/office/officeart/2005/8/layout/radial1"/>
    <dgm:cxn modelId="{93A7F8B3-5E1E-4D3F-A139-2914D2920FA4}" type="presParOf" srcId="{0A17D294-EF07-44D7-A9C3-F2811E95AE6B}" destId="{F6563CB1-4330-468F-9770-77820D44BD0D}" srcOrd="3" destOrd="0" presId="urn:microsoft.com/office/officeart/2005/8/layout/radial1"/>
    <dgm:cxn modelId="{A95C31D0-7331-4355-BAD5-A1FB0AA95B94}" type="presParOf" srcId="{F6563CB1-4330-468F-9770-77820D44BD0D}" destId="{9912563D-42F6-422B-8656-FF6A28E730C7}" srcOrd="0" destOrd="0" presId="urn:microsoft.com/office/officeart/2005/8/layout/radial1"/>
    <dgm:cxn modelId="{019DB150-E1B1-49DC-973E-63BF94689D7E}" type="presParOf" srcId="{0A17D294-EF07-44D7-A9C3-F2811E95AE6B}" destId="{E351F809-9493-4D73-B743-202E64422537}" srcOrd="4" destOrd="0" presId="urn:microsoft.com/office/officeart/2005/8/layout/radial1"/>
    <dgm:cxn modelId="{2E9BB5EB-A330-4121-AFA8-DF542A1A1BE4}" type="presParOf" srcId="{0A17D294-EF07-44D7-A9C3-F2811E95AE6B}" destId="{FD7CAE4B-8A6E-4BC2-BDB0-1AFE0FECA93B}" srcOrd="5" destOrd="0" presId="urn:microsoft.com/office/officeart/2005/8/layout/radial1"/>
    <dgm:cxn modelId="{FE7252A2-1312-4935-8B74-21B57D153C53}" type="presParOf" srcId="{FD7CAE4B-8A6E-4BC2-BDB0-1AFE0FECA93B}" destId="{100A7977-9B36-48D1-939A-47C95852A58F}" srcOrd="0" destOrd="0" presId="urn:microsoft.com/office/officeart/2005/8/layout/radial1"/>
    <dgm:cxn modelId="{DA2F20A7-9787-45B0-8F49-2714F1B9C5CE}" type="presParOf" srcId="{0A17D294-EF07-44D7-A9C3-F2811E95AE6B}" destId="{9FB26107-947C-4BCB-926F-EA73CCB32435}" srcOrd="6" destOrd="0" presId="urn:microsoft.com/office/officeart/2005/8/layout/radial1"/>
    <dgm:cxn modelId="{C890959A-39A3-4978-BDD7-8E5D03F25D82}" type="presParOf" srcId="{0A17D294-EF07-44D7-A9C3-F2811E95AE6B}" destId="{1C16211B-2486-40CC-B53F-F25875B2C632}" srcOrd="7" destOrd="0" presId="urn:microsoft.com/office/officeart/2005/8/layout/radial1"/>
    <dgm:cxn modelId="{D887C081-7498-47C6-A592-B0AC2943E5B0}" type="presParOf" srcId="{1C16211B-2486-40CC-B53F-F25875B2C632}" destId="{271D62B4-C442-4AC3-96B4-160AC39E0DCB}" srcOrd="0" destOrd="0" presId="urn:microsoft.com/office/officeart/2005/8/layout/radial1"/>
    <dgm:cxn modelId="{FF36F0CF-3365-4DAC-A12F-0978BB7A26EA}" type="presParOf" srcId="{0A17D294-EF07-44D7-A9C3-F2811E95AE6B}" destId="{28B12114-117C-494F-82FF-B5F357699355}" srcOrd="8" destOrd="0" presId="urn:microsoft.com/office/officeart/2005/8/layout/radial1"/>
    <dgm:cxn modelId="{0B38B3E2-9EBB-40CA-B41A-207F1A19D681}" type="presParOf" srcId="{0A17D294-EF07-44D7-A9C3-F2811E95AE6B}" destId="{6327D712-4A75-4CF6-8B73-E87A432C9983}" srcOrd="9" destOrd="0" presId="urn:microsoft.com/office/officeart/2005/8/layout/radial1"/>
    <dgm:cxn modelId="{AC1A9041-4812-4014-82B8-AB1E2E8DD9D5}" type="presParOf" srcId="{6327D712-4A75-4CF6-8B73-E87A432C9983}" destId="{DDC7E078-08E2-46C7-8EFE-10CF8194164D}" srcOrd="0" destOrd="0" presId="urn:microsoft.com/office/officeart/2005/8/layout/radial1"/>
    <dgm:cxn modelId="{F7EADA87-DA8E-4278-BD40-88A784B26044}" type="presParOf" srcId="{0A17D294-EF07-44D7-A9C3-F2811E95AE6B}" destId="{71ED934E-9ADA-4E85-9057-3602A98F4434}"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5237BAF-0CA9-4872-A0EF-DE88185F6B63}" type="doc">
      <dgm:prSet loTypeId="urn:microsoft.com/office/officeart/2005/8/layout/process4" loCatId="list" qsTypeId="urn:microsoft.com/office/officeart/2005/8/quickstyle/simple1#1" qsCatId="simple" csTypeId="urn:microsoft.com/office/officeart/2005/8/colors/colorful3" csCatId="colorful" phldr="1"/>
      <dgm:spPr/>
      <dgm:t>
        <a:bodyPr/>
        <a:lstStyle/>
        <a:p>
          <a:endParaRPr lang="it-IT"/>
        </a:p>
      </dgm:t>
    </dgm:pt>
    <dgm:pt modelId="{E45E4685-50EC-4264-84C6-C6B2F19AA9F7}">
      <dgm:prSet phldrT="[Testo]" custT="1"/>
      <dgm:spPr/>
      <dgm:t>
        <a:bodyPr/>
        <a:lstStyle/>
        <a:p>
          <a:r>
            <a:rPr lang="it-IT" sz="2000" dirty="0" smtClean="0">
              <a:latin typeface="+mn-lt"/>
            </a:rPr>
            <a:t>Potenziamento del sito</a:t>
          </a:r>
          <a:endParaRPr lang="it-IT" sz="2000" dirty="0">
            <a:latin typeface="+mn-lt"/>
          </a:endParaRPr>
        </a:p>
      </dgm:t>
    </dgm:pt>
    <dgm:pt modelId="{3B12E98C-029E-40B5-B044-F097F55AD587}" type="parTrans" cxnId="{E06BC8D6-A1DA-4252-96D7-D8C2BD0CABBF}">
      <dgm:prSet/>
      <dgm:spPr/>
      <dgm:t>
        <a:bodyPr/>
        <a:lstStyle/>
        <a:p>
          <a:endParaRPr lang="it-IT">
            <a:latin typeface="+mn-lt"/>
          </a:endParaRPr>
        </a:p>
      </dgm:t>
    </dgm:pt>
    <dgm:pt modelId="{15BEF09E-E2B6-44DB-ADAD-E4CA81B33111}" type="sibTrans" cxnId="{E06BC8D6-A1DA-4252-96D7-D8C2BD0CABBF}">
      <dgm:prSet/>
      <dgm:spPr/>
      <dgm:t>
        <a:bodyPr/>
        <a:lstStyle/>
        <a:p>
          <a:endParaRPr lang="it-IT">
            <a:latin typeface="+mn-lt"/>
          </a:endParaRPr>
        </a:p>
      </dgm:t>
    </dgm:pt>
    <dgm:pt modelId="{BD93B6AA-A003-49C9-840F-C7E13897412E}">
      <dgm:prSet phldrT="[Testo]"/>
      <dgm:spPr/>
      <dgm:t>
        <a:bodyPr/>
        <a:lstStyle/>
        <a:p>
          <a:r>
            <a:rPr lang="it-IT" dirty="0" smtClean="0">
              <a:latin typeface="+mn-lt"/>
            </a:rPr>
            <a:t>Comunità di progettazione</a:t>
          </a:r>
          <a:endParaRPr lang="it-IT" dirty="0">
            <a:latin typeface="+mn-lt"/>
          </a:endParaRPr>
        </a:p>
      </dgm:t>
    </dgm:pt>
    <dgm:pt modelId="{53C51494-7D0E-474F-9C54-CE676043AB4C}" type="parTrans" cxnId="{662BB8DE-CD07-4EB0-B41D-95FD7A5DEA70}">
      <dgm:prSet/>
      <dgm:spPr/>
      <dgm:t>
        <a:bodyPr/>
        <a:lstStyle/>
        <a:p>
          <a:endParaRPr lang="it-IT">
            <a:latin typeface="+mn-lt"/>
          </a:endParaRPr>
        </a:p>
      </dgm:t>
    </dgm:pt>
    <dgm:pt modelId="{A710E854-5E85-441D-B627-2BA547BA4ACC}" type="sibTrans" cxnId="{662BB8DE-CD07-4EB0-B41D-95FD7A5DEA70}">
      <dgm:prSet/>
      <dgm:spPr/>
      <dgm:t>
        <a:bodyPr/>
        <a:lstStyle/>
        <a:p>
          <a:endParaRPr lang="it-IT">
            <a:latin typeface="+mn-lt"/>
          </a:endParaRPr>
        </a:p>
      </dgm:t>
    </dgm:pt>
    <dgm:pt modelId="{EF77C38F-DFA2-4BF8-8727-8AF7AC9FBFBE}">
      <dgm:prSet phldrT="[Testo]"/>
      <dgm:spPr/>
      <dgm:t>
        <a:bodyPr/>
        <a:lstStyle/>
        <a:p>
          <a:r>
            <a:rPr lang="it-IT" dirty="0" smtClean="0">
              <a:latin typeface="+mn-lt"/>
            </a:rPr>
            <a:t>Gestione pagina dei singoli licei e delle reti</a:t>
          </a:r>
          <a:endParaRPr lang="it-IT" dirty="0">
            <a:latin typeface="+mn-lt"/>
          </a:endParaRPr>
        </a:p>
      </dgm:t>
    </dgm:pt>
    <dgm:pt modelId="{13A668BA-11EC-4301-BCB3-D7641DDE0313}" type="parTrans" cxnId="{03BAE7AE-BA3F-47A7-846F-821937C7FB56}">
      <dgm:prSet/>
      <dgm:spPr/>
      <dgm:t>
        <a:bodyPr/>
        <a:lstStyle/>
        <a:p>
          <a:endParaRPr lang="it-IT">
            <a:latin typeface="+mn-lt"/>
          </a:endParaRPr>
        </a:p>
      </dgm:t>
    </dgm:pt>
    <dgm:pt modelId="{36412C7A-4AB7-4486-8C01-8A4117BE2E66}" type="sibTrans" cxnId="{03BAE7AE-BA3F-47A7-846F-821937C7FB56}">
      <dgm:prSet/>
      <dgm:spPr/>
      <dgm:t>
        <a:bodyPr/>
        <a:lstStyle/>
        <a:p>
          <a:endParaRPr lang="it-IT">
            <a:latin typeface="+mn-lt"/>
          </a:endParaRPr>
        </a:p>
      </dgm:t>
    </dgm:pt>
    <dgm:pt modelId="{FAB89035-68EF-4AAB-96F3-A518563EB32E}">
      <dgm:prSet phldrT="[Testo]" custT="1"/>
      <dgm:spPr/>
      <dgm:t>
        <a:bodyPr/>
        <a:lstStyle/>
        <a:p>
          <a:r>
            <a:rPr lang="it-IT" sz="2000" dirty="0" smtClean="0">
              <a:latin typeface="+mn-lt"/>
            </a:rPr>
            <a:t>Diffusione della conoscenza </a:t>
          </a:r>
          <a:endParaRPr lang="it-IT" sz="2000" dirty="0">
            <a:latin typeface="+mn-lt"/>
          </a:endParaRPr>
        </a:p>
      </dgm:t>
    </dgm:pt>
    <dgm:pt modelId="{C251199C-1FD8-4A27-B96D-EE25B88D8263}" type="parTrans" cxnId="{6912D2DA-4B05-4934-B781-3F019F60DCCC}">
      <dgm:prSet/>
      <dgm:spPr/>
      <dgm:t>
        <a:bodyPr/>
        <a:lstStyle/>
        <a:p>
          <a:endParaRPr lang="it-IT">
            <a:latin typeface="+mn-lt"/>
          </a:endParaRPr>
        </a:p>
      </dgm:t>
    </dgm:pt>
    <dgm:pt modelId="{EE614FF1-B5D7-4F3C-8650-B0B63E659938}" type="sibTrans" cxnId="{6912D2DA-4B05-4934-B781-3F019F60DCCC}">
      <dgm:prSet/>
      <dgm:spPr/>
      <dgm:t>
        <a:bodyPr/>
        <a:lstStyle/>
        <a:p>
          <a:endParaRPr lang="it-IT">
            <a:latin typeface="+mn-lt"/>
          </a:endParaRPr>
        </a:p>
      </dgm:t>
    </dgm:pt>
    <dgm:pt modelId="{4574ADA9-6466-45E5-93F3-609E7B78874D}">
      <dgm:prSet phldrT="[Testo]"/>
      <dgm:spPr/>
      <dgm:t>
        <a:bodyPr/>
        <a:lstStyle/>
        <a:p>
          <a:r>
            <a:rPr lang="it-IT" dirty="0" smtClean="0">
              <a:latin typeface="+mn-lt"/>
            </a:rPr>
            <a:t>Potenziamento e condivisione dei materiali</a:t>
          </a:r>
          <a:endParaRPr lang="it-IT" dirty="0">
            <a:latin typeface="+mn-lt"/>
          </a:endParaRPr>
        </a:p>
      </dgm:t>
    </dgm:pt>
    <dgm:pt modelId="{9F4D911E-5DCB-4F2F-8FC1-52E421BFAC04}" type="parTrans" cxnId="{E930534C-59AC-4C60-B86F-F2E4DD27D44D}">
      <dgm:prSet/>
      <dgm:spPr/>
      <dgm:t>
        <a:bodyPr/>
        <a:lstStyle/>
        <a:p>
          <a:endParaRPr lang="it-IT">
            <a:latin typeface="+mn-lt"/>
          </a:endParaRPr>
        </a:p>
      </dgm:t>
    </dgm:pt>
    <dgm:pt modelId="{A84BC819-1DED-4562-971E-D416D7E18E29}" type="sibTrans" cxnId="{E930534C-59AC-4C60-B86F-F2E4DD27D44D}">
      <dgm:prSet/>
      <dgm:spPr/>
      <dgm:t>
        <a:bodyPr/>
        <a:lstStyle/>
        <a:p>
          <a:endParaRPr lang="it-IT">
            <a:latin typeface="+mn-lt"/>
          </a:endParaRPr>
        </a:p>
      </dgm:t>
    </dgm:pt>
    <dgm:pt modelId="{AB3A4386-E3E3-4778-8522-3BAD726A7B03}">
      <dgm:prSet phldrT="[Testo]"/>
      <dgm:spPr/>
      <dgm:t>
        <a:bodyPr/>
        <a:lstStyle/>
        <a:p>
          <a:r>
            <a:rPr lang="it-IT" dirty="0" smtClean="0">
              <a:latin typeface="+mn-lt"/>
            </a:rPr>
            <a:t>Concorso</a:t>
          </a:r>
          <a:endParaRPr lang="it-IT" dirty="0">
            <a:latin typeface="+mn-lt"/>
          </a:endParaRPr>
        </a:p>
      </dgm:t>
    </dgm:pt>
    <dgm:pt modelId="{9A38F877-C2FE-4782-AB69-15112AFF9665}" type="parTrans" cxnId="{CF7A0189-EC90-447B-83AA-ABB95868F285}">
      <dgm:prSet/>
      <dgm:spPr/>
      <dgm:t>
        <a:bodyPr/>
        <a:lstStyle/>
        <a:p>
          <a:endParaRPr lang="it-IT">
            <a:latin typeface="+mn-lt"/>
          </a:endParaRPr>
        </a:p>
      </dgm:t>
    </dgm:pt>
    <dgm:pt modelId="{48F15F42-90A3-45AC-93BF-6FA49448CB9D}" type="sibTrans" cxnId="{CF7A0189-EC90-447B-83AA-ABB95868F285}">
      <dgm:prSet/>
      <dgm:spPr/>
      <dgm:t>
        <a:bodyPr/>
        <a:lstStyle/>
        <a:p>
          <a:endParaRPr lang="it-IT">
            <a:latin typeface="+mn-lt"/>
          </a:endParaRPr>
        </a:p>
      </dgm:t>
    </dgm:pt>
    <dgm:pt modelId="{3BAB150D-7BC1-450B-AB78-37D965410D5E}">
      <dgm:prSet phldrT="[Testo]" custT="1"/>
      <dgm:spPr/>
      <dgm:t>
        <a:bodyPr/>
        <a:lstStyle/>
        <a:p>
          <a:r>
            <a:rPr lang="it-IT" sz="2800" b="1" dirty="0" smtClean="0">
              <a:latin typeface="+mn-lt"/>
            </a:rPr>
            <a:t>Verso un sito interattivo</a:t>
          </a:r>
          <a:endParaRPr lang="it-IT" sz="2800" b="1" dirty="0">
            <a:latin typeface="+mn-lt"/>
          </a:endParaRPr>
        </a:p>
      </dgm:t>
    </dgm:pt>
    <dgm:pt modelId="{03467788-C831-4592-AA58-F641C97BBD43}" type="parTrans" cxnId="{BE97F5E1-8EA6-47A6-B8AF-1344A963A016}">
      <dgm:prSet/>
      <dgm:spPr/>
      <dgm:t>
        <a:bodyPr/>
        <a:lstStyle/>
        <a:p>
          <a:endParaRPr lang="it-IT">
            <a:latin typeface="+mn-lt"/>
          </a:endParaRPr>
        </a:p>
      </dgm:t>
    </dgm:pt>
    <dgm:pt modelId="{074DE6BE-2E03-43F4-ACCE-006B06C0ACD2}" type="sibTrans" cxnId="{BE97F5E1-8EA6-47A6-B8AF-1344A963A016}">
      <dgm:prSet/>
      <dgm:spPr/>
      <dgm:t>
        <a:bodyPr/>
        <a:lstStyle/>
        <a:p>
          <a:endParaRPr lang="it-IT">
            <a:latin typeface="+mn-lt"/>
          </a:endParaRPr>
        </a:p>
      </dgm:t>
    </dgm:pt>
    <dgm:pt modelId="{2F747BC2-5B4E-4158-A79F-D723606C6B07}">
      <dgm:prSet/>
      <dgm:spPr/>
      <dgm:t>
        <a:bodyPr/>
        <a:lstStyle/>
        <a:p>
          <a:r>
            <a:rPr lang="it-IT" dirty="0" smtClean="0"/>
            <a:t>Pagina dedicata alla formazione dei docenti</a:t>
          </a:r>
          <a:endParaRPr lang="it-IT" dirty="0"/>
        </a:p>
      </dgm:t>
    </dgm:pt>
    <dgm:pt modelId="{20724D83-9490-4094-A84F-BF4573CFE19A}" type="parTrans" cxnId="{3073E4A8-FD03-4F25-AFB2-59D03EB04E2D}">
      <dgm:prSet/>
      <dgm:spPr/>
      <dgm:t>
        <a:bodyPr/>
        <a:lstStyle/>
        <a:p>
          <a:endParaRPr lang="it-IT"/>
        </a:p>
      </dgm:t>
    </dgm:pt>
    <dgm:pt modelId="{583DAB93-5380-47E9-8D45-D9C2857FC2AA}" type="sibTrans" cxnId="{3073E4A8-FD03-4F25-AFB2-59D03EB04E2D}">
      <dgm:prSet/>
      <dgm:spPr/>
      <dgm:t>
        <a:bodyPr/>
        <a:lstStyle/>
        <a:p>
          <a:endParaRPr lang="it-IT"/>
        </a:p>
      </dgm:t>
    </dgm:pt>
    <dgm:pt modelId="{634A2B95-C998-44E4-8A15-BB9601B7F7D2}">
      <dgm:prSet/>
      <dgm:spPr/>
      <dgm:t>
        <a:bodyPr/>
        <a:lstStyle/>
        <a:p>
          <a:r>
            <a:rPr lang="it-IT" dirty="0" smtClean="0"/>
            <a:t>Newsletter</a:t>
          </a:r>
          <a:endParaRPr lang="it-IT" dirty="0"/>
        </a:p>
      </dgm:t>
    </dgm:pt>
    <dgm:pt modelId="{5F72535A-594E-4708-810B-2E363C8C5321}" type="parTrans" cxnId="{C0B04E4A-BE81-4E6B-A03E-3AD005A366E1}">
      <dgm:prSet/>
      <dgm:spPr/>
      <dgm:t>
        <a:bodyPr/>
        <a:lstStyle/>
        <a:p>
          <a:endParaRPr lang="it-IT"/>
        </a:p>
      </dgm:t>
    </dgm:pt>
    <dgm:pt modelId="{AD438876-84D0-4DB2-987E-9ED1933D1730}" type="sibTrans" cxnId="{C0B04E4A-BE81-4E6B-A03E-3AD005A366E1}">
      <dgm:prSet/>
      <dgm:spPr/>
      <dgm:t>
        <a:bodyPr/>
        <a:lstStyle/>
        <a:p>
          <a:endParaRPr lang="it-IT"/>
        </a:p>
      </dgm:t>
    </dgm:pt>
    <dgm:pt modelId="{ED7389B4-B38B-45D8-AC3D-0A00FDEF58D4}" type="pres">
      <dgm:prSet presAssocID="{05237BAF-0CA9-4872-A0EF-DE88185F6B63}" presName="Name0" presStyleCnt="0">
        <dgm:presLayoutVars>
          <dgm:dir/>
          <dgm:animLvl val="lvl"/>
          <dgm:resizeHandles val="exact"/>
        </dgm:presLayoutVars>
      </dgm:prSet>
      <dgm:spPr/>
      <dgm:t>
        <a:bodyPr/>
        <a:lstStyle/>
        <a:p>
          <a:endParaRPr lang="it-IT"/>
        </a:p>
      </dgm:t>
    </dgm:pt>
    <dgm:pt modelId="{6D5E8888-4C64-4F82-99AE-5BB35B233668}" type="pres">
      <dgm:prSet presAssocID="{3BAB150D-7BC1-450B-AB78-37D965410D5E}" presName="boxAndChildren" presStyleCnt="0"/>
      <dgm:spPr/>
      <dgm:t>
        <a:bodyPr/>
        <a:lstStyle/>
        <a:p>
          <a:endParaRPr lang="it-IT"/>
        </a:p>
      </dgm:t>
    </dgm:pt>
    <dgm:pt modelId="{3FB6B0C8-DB87-42E9-8B4B-B40856391705}" type="pres">
      <dgm:prSet presAssocID="{3BAB150D-7BC1-450B-AB78-37D965410D5E}" presName="parentTextBox" presStyleLbl="node1" presStyleIdx="0" presStyleCnt="3"/>
      <dgm:spPr/>
      <dgm:t>
        <a:bodyPr/>
        <a:lstStyle/>
        <a:p>
          <a:endParaRPr lang="it-IT"/>
        </a:p>
      </dgm:t>
    </dgm:pt>
    <dgm:pt modelId="{F897192C-7DF5-4D94-BB39-3426D4865A06}" type="pres">
      <dgm:prSet presAssocID="{EE614FF1-B5D7-4F3C-8650-B0B63E659938}" presName="sp" presStyleCnt="0"/>
      <dgm:spPr/>
      <dgm:t>
        <a:bodyPr/>
        <a:lstStyle/>
        <a:p>
          <a:endParaRPr lang="it-IT"/>
        </a:p>
      </dgm:t>
    </dgm:pt>
    <dgm:pt modelId="{6C048FCE-78D2-402B-8D67-F77BE85FF070}" type="pres">
      <dgm:prSet presAssocID="{FAB89035-68EF-4AAB-96F3-A518563EB32E}" presName="arrowAndChildren" presStyleCnt="0"/>
      <dgm:spPr/>
      <dgm:t>
        <a:bodyPr/>
        <a:lstStyle/>
        <a:p>
          <a:endParaRPr lang="it-IT"/>
        </a:p>
      </dgm:t>
    </dgm:pt>
    <dgm:pt modelId="{DD6EFABF-5535-4D2F-A680-95587E217ECD}" type="pres">
      <dgm:prSet presAssocID="{FAB89035-68EF-4AAB-96F3-A518563EB32E}" presName="parentTextArrow" presStyleLbl="node1" presStyleIdx="0" presStyleCnt="3"/>
      <dgm:spPr/>
      <dgm:t>
        <a:bodyPr/>
        <a:lstStyle/>
        <a:p>
          <a:endParaRPr lang="it-IT"/>
        </a:p>
      </dgm:t>
    </dgm:pt>
    <dgm:pt modelId="{C85067CB-8620-4B3D-A130-85BCE41AC522}" type="pres">
      <dgm:prSet presAssocID="{FAB89035-68EF-4AAB-96F3-A518563EB32E}" presName="arrow" presStyleLbl="node1" presStyleIdx="1" presStyleCnt="3"/>
      <dgm:spPr/>
      <dgm:t>
        <a:bodyPr/>
        <a:lstStyle/>
        <a:p>
          <a:endParaRPr lang="it-IT"/>
        </a:p>
      </dgm:t>
    </dgm:pt>
    <dgm:pt modelId="{7F81D576-CC47-4851-B374-C5950147D6B3}" type="pres">
      <dgm:prSet presAssocID="{FAB89035-68EF-4AAB-96F3-A518563EB32E}" presName="descendantArrow" presStyleCnt="0"/>
      <dgm:spPr/>
      <dgm:t>
        <a:bodyPr/>
        <a:lstStyle/>
        <a:p>
          <a:endParaRPr lang="it-IT"/>
        </a:p>
      </dgm:t>
    </dgm:pt>
    <dgm:pt modelId="{C10ADAAF-ED06-4837-80BF-41A92BCACA56}" type="pres">
      <dgm:prSet presAssocID="{4574ADA9-6466-45E5-93F3-609E7B78874D}" presName="childTextArrow" presStyleLbl="fgAccFollowNode1" presStyleIdx="0" presStyleCnt="6" custLinFactNeighborX="-147" custLinFactNeighborY="2346">
        <dgm:presLayoutVars>
          <dgm:bulletEnabled val="1"/>
        </dgm:presLayoutVars>
      </dgm:prSet>
      <dgm:spPr/>
      <dgm:t>
        <a:bodyPr/>
        <a:lstStyle/>
        <a:p>
          <a:endParaRPr lang="it-IT"/>
        </a:p>
      </dgm:t>
    </dgm:pt>
    <dgm:pt modelId="{44A33AC0-A591-439D-B0BB-F55378E37ADB}" type="pres">
      <dgm:prSet presAssocID="{634A2B95-C998-44E4-8A15-BB9601B7F7D2}" presName="childTextArrow" presStyleLbl="fgAccFollowNode1" presStyleIdx="1" presStyleCnt="6" custLinFactNeighborX="-147" custLinFactNeighborY="2346">
        <dgm:presLayoutVars>
          <dgm:bulletEnabled val="1"/>
        </dgm:presLayoutVars>
      </dgm:prSet>
      <dgm:spPr/>
      <dgm:t>
        <a:bodyPr/>
        <a:lstStyle/>
        <a:p>
          <a:endParaRPr lang="it-IT"/>
        </a:p>
      </dgm:t>
    </dgm:pt>
    <dgm:pt modelId="{43444956-AD3D-4705-A860-02D43EBC56E0}" type="pres">
      <dgm:prSet presAssocID="{AB3A4386-E3E3-4778-8522-3BAD726A7B03}" presName="childTextArrow" presStyleLbl="fgAccFollowNode1" presStyleIdx="2" presStyleCnt="6" custLinFactNeighborY="2346">
        <dgm:presLayoutVars>
          <dgm:bulletEnabled val="1"/>
        </dgm:presLayoutVars>
      </dgm:prSet>
      <dgm:spPr/>
      <dgm:t>
        <a:bodyPr/>
        <a:lstStyle/>
        <a:p>
          <a:endParaRPr lang="it-IT"/>
        </a:p>
      </dgm:t>
    </dgm:pt>
    <dgm:pt modelId="{002D292A-F98B-4F7A-95C2-AF9CB1EEC7EC}" type="pres">
      <dgm:prSet presAssocID="{15BEF09E-E2B6-44DB-ADAD-E4CA81B33111}" presName="sp" presStyleCnt="0"/>
      <dgm:spPr/>
      <dgm:t>
        <a:bodyPr/>
        <a:lstStyle/>
        <a:p>
          <a:endParaRPr lang="it-IT"/>
        </a:p>
      </dgm:t>
    </dgm:pt>
    <dgm:pt modelId="{12B6903E-2B82-4379-B6FC-8C5E32F70E9F}" type="pres">
      <dgm:prSet presAssocID="{E45E4685-50EC-4264-84C6-C6B2F19AA9F7}" presName="arrowAndChildren" presStyleCnt="0"/>
      <dgm:spPr/>
      <dgm:t>
        <a:bodyPr/>
        <a:lstStyle/>
        <a:p>
          <a:endParaRPr lang="it-IT"/>
        </a:p>
      </dgm:t>
    </dgm:pt>
    <dgm:pt modelId="{E3CBBE8F-70FC-4358-9E7B-5A9277E70A24}" type="pres">
      <dgm:prSet presAssocID="{E45E4685-50EC-4264-84C6-C6B2F19AA9F7}" presName="parentTextArrow" presStyleLbl="node1" presStyleIdx="1" presStyleCnt="3"/>
      <dgm:spPr/>
      <dgm:t>
        <a:bodyPr/>
        <a:lstStyle/>
        <a:p>
          <a:endParaRPr lang="it-IT"/>
        </a:p>
      </dgm:t>
    </dgm:pt>
    <dgm:pt modelId="{81A73BE6-BFA0-43EA-B528-3D75F2DF5B14}" type="pres">
      <dgm:prSet presAssocID="{E45E4685-50EC-4264-84C6-C6B2F19AA9F7}" presName="arrow" presStyleLbl="node1" presStyleIdx="2" presStyleCnt="3" custLinFactNeighborX="126" custLinFactNeighborY="1875"/>
      <dgm:spPr/>
      <dgm:t>
        <a:bodyPr/>
        <a:lstStyle/>
        <a:p>
          <a:endParaRPr lang="it-IT"/>
        </a:p>
      </dgm:t>
    </dgm:pt>
    <dgm:pt modelId="{3F86781D-D3C9-449B-96C1-44AFF9327AF7}" type="pres">
      <dgm:prSet presAssocID="{E45E4685-50EC-4264-84C6-C6B2F19AA9F7}" presName="descendantArrow" presStyleCnt="0"/>
      <dgm:spPr/>
      <dgm:t>
        <a:bodyPr/>
        <a:lstStyle/>
        <a:p>
          <a:endParaRPr lang="it-IT"/>
        </a:p>
      </dgm:t>
    </dgm:pt>
    <dgm:pt modelId="{0023B676-F639-43AA-8543-458A9FE53174}" type="pres">
      <dgm:prSet presAssocID="{BD93B6AA-A003-49C9-840F-C7E13897412E}" presName="childTextArrow" presStyleLbl="fgAccFollowNode1" presStyleIdx="3" presStyleCnt="6">
        <dgm:presLayoutVars>
          <dgm:bulletEnabled val="1"/>
        </dgm:presLayoutVars>
      </dgm:prSet>
      <dgm:spPr/>
      <dgm:t>
        <a:bodyPr/>
        <a:lstStyle/>
        <a:p>
          <a:endParaRPr lang="it-IT"/>
        </a:p>
      </dgm:t>
    </dgm:pt>
    <dgm:pt modelId="{ED1731BE-ADF5-4E62-9505-BEA3DA198CF2}" type="pres">
      <dgm:prSet presAssocID="{2F747BC2-5B4E-4158-A79F-D723606C6B07}" presName="childTextArrow" presStyleLbl="fgAccFollowNode1" presStyleIdx="4" presStyleCnt="6">
        <dgm:presLayoutVars>
          <dgm:bulletEnabled val="1"/>
        </dgm:presLayoutVars>
      </dgm:prSet>
      <dgm:spPr/>
      <dgm:t>
        <a:bodyPr/>
        <a:lstStyle/>
        <a:p>
          <a:endParaRPr lang="it-IT"/>
        </a:p>
      </dgm:t>
    </dgm:pt>
    <dgm:pt modelId="{14F9E7B9-0018-45B0-863C-83C1BED57BB5}" type="pres">
      <dgm:prSet presAssocID="{EF77C38F-DFA2-4BF8-8727-8AF7AC9FBFBE}" presName="childTextArrow" presStyleLbl="fgAccFollowNode1" presStyleIdx="5" presStyleCnt="6">
        <dgm:presLayoutVars>
          <dgm:bulletEnabled val="1"/>
        </dgm:presLayoutVars>
      </dgm:prSet>
      <dgm:spPr/>
      <dgm:t>
        <a:bodyPr/>
        <a:lstStyle/>
        <a:p>
          <a:endParaRPr lang="it-IT"/>
        </a:p>
      </dgm:t>
    </dgm:pt>
  </dgm:ptLst>
  <dgm:cxnLst>
    <dgm:cxn modelId="{7DE23095-890F-4CB4-A989-D8ECAEBAFDD1}" type="presOf" srcId="{FAB89035-68EF-4AAB-96F3-A518563EB32E}" destId="{DD6EFABF-5535-4D2F-A680-95587E217ECD}" srcOrd="0" destOrd="0" presId="urn:microsoft.com/office/officeart/2005/8/layout/process4"/>
    <dgm:cxn modelId="{E930534C-59AC-4C60-B86F-F2E4DD27D44D}" srcId="{FAB89035-68EF-4AAB-96F3-A518563EB32E}" destId="{4574ADA9-6466-45E5-93F3-609E7B78874D}" srcOrd="0" destOrd="0" parTransId="{9F4D911E-5DCB-4F2F-8FC1-52E421BFAC04}" sibTransId="{A84BC819-1DED-4562-971E-D416D7E18E29}"/>
    <dgm:cxn modelId="{03BAE7AE-BA3F-47A7-846F-821937C7FB56}" srcId="{E45E4685-50EC-4264-84C6-C6B2F19AA9F7}" destId="{EF77C38F-DFA2-4BF8-8727-8AF7AC9FBFBE}" srcOrd="2" destOrd="0" parTransId="{13A668BA-11EC-4301-BCB3-D7641DDE0313}" sibTransId="{36412C7A-4AB7-4486-8C01-8A4117BE2E66}"/>
    <dgm:cxn modelId="{8374D497-2806-4FA3-9E98-A748CF64D7E7}" type="presOf" srcId="{4574ADA9-6466-45E5-93F3-609E7B78874D}" destId="{C10ADAAF-ED06-4837-80BF-41A92BCACA56}" srcOrd="0" destOrd="0" presId="urn:microsoft.com/office/officeart/2005/8/layout/process4"/>
    <dgm:cxn modelId="{3073E4A8-FD03-4F25-AFB2-59D03EB04E2D}" srcId="{E45E4685-50EC-4264-84C6-C6B2F19AA9F7}" destId="{2F747BC2-5B4E-4158-A79F-D723606C6B07}" srcOrd="1" destOrd="0" parTransId="{20724D83-9490-4094-A84F-BF4573CFE19A}" sibTransId="{583DAB93-5380-47E9-8D45-D9C2857FC2AA}"/>
    <dgm:cxn modelId="{3F149A32-E8BD-46DC-921E-DEBE1F4DE2A5}" type="presOf" srcId="{EF77C38F-DFA2-4BF8-8727-8AF7AC9FBFBE}" destId="{14F9E7B9-0018-45B0-863C-83C1BED57BB5}" srcOrd="0" destOrd="0" presId="urn:microsoft.com/office/officeart/2005/8/layout/process4"/>
    <dgm:cxn modelId="{EF3547AE-3072-4339-A51D-6AB8EEB2EDEF}" type="presOf" srcId="{634A2B95-C998-44E4-8A15-BB9601B7F7D2}" destId="{44A33AC0-A591-439D-B0BB-F55378E37ADB}" srcOrd="0" destOrd="0" presId="urn:microsoft.com/office/officeart/2005/8/layout/process4"/>
    <dgm:cxn modelId="{AC17850C-C194-4A34-AC02-7A746BA54AB0}" type="presOf" srcId="{E45E4685-50EC-4264-84C6-C6B2F19AA9F7}" destId="{E3CBBE8F-70FC-4358-9E7B-5A9277E70A24}" srcOrd="0" destOrd="0" presId="urn:microsoft.com/office/officeart/2005/8/layout/process4"/>
    <dgm:cxn modelId="{D9E3DC76-8553-4689-BE22-C1447AFE8459}" type="presOf" srcId="{FAB89035-68EF-4AAB-96F3-A518563EB32E}" destId="{C85067CB-8620-4B3D-A130-85BCE41AC522}" srcOrd="1" destOrd="0" presId="urn:microsoft.com/office/officeart/2005/8/layout/process4"/>
    <dgm:cxn modelId="{BD3503F2-FDE3-445B-B5FE-267FA457784E}" type="presOf" srcId="{E45E4685-50EC-4264-84C6-C6B2F19AA9F7}" destId="{81A73BE6-BFA0-43EA-B528-3D75F2DF5B14}" srcOrd="1" destOrd="0" presId="urn:microsoft.com/office/officeart/2005/8/layout/process4"/>
    <dgm:cxn modelId="{CA07B3F4-872F-43C3-8A96-B045B3450A74}" type="presOf" srcId="{BD93B6AA-A003-49C9-840F-C7E13897412E}" destId="{0023B676-F639-43AA-8543-458A9FE53174}" srcOrd="0" destOrd="0" presId="urn:microsoft.com/office/officeart/2005/8/layout/process4"/>
    <dgm:cxn modelId="{6912D2DA-4B05-4934-B781-3F019F60DCCC}" srcId="{05237BAF-0CA9-4872-A0EF-DE88185F6B63}" destId="{FAB89035-68EF-4AAB-96F3-A518563EB32E}" srcOrd="1" destOrd="0" parTransId="{C251199C-1FD8-4A27-B96D-EE25B88D8263}" sibTransId="{EE614FF1-B5D7-4F3C-8650-B0B63E659938}"/>
    <dgm:cxn modelId="{BE97F5E1-8EA6-47A6-B8AF-1344A963A016}" srcId="{05237BAF-0CA9-4872-A0EF-DE88185F6B63}" destId="{3BAB150D-7BC1-450B-AB78-37D965410D5E}" srcOrd="2" destOrd="0" parTransId="{03467788-C831-4592-AA58-F641C97BBD43}" sibTransId="{074DE6BE-2E03-43F4-ACCE-006B06C0ACD2}"/>
    <dgm:cxn modelId="{6BED47A1-9DBD-42A2-98A3-EEE1095FAEFE}" type="presOf" srcId="{3BAB150D-7BC1-450B-AB78-37D965410D5E}" destId="{3FB6B0C8-DB87-42E9-8B4B-B40856391705}" srcOrd="0" destOrd="0" presId="urn:microsoft.com/office/officeart/2005/8/layout/process4"/>
    <dgm:cxn modelId="{662BB8DE-CD07-4EB0-B41D-95FD7A5DEA70}" srcId="{E45E4685-50EC-4264-84C6-C6B2F19AA9F7}" destId="{BD93B6AA-A003-49C9-840F-C7E13897412E}" srcOrd="0" destOrd="0" parTransId="{53C51494-7D0E-474F-9C54-CE676043AB4C}" sibTransId="{A710E854-5E85-441D-B627-2BA547BA4ACC}"/>
    <dgm:cxn modelId="{DC0CF57F-C2E7-489D-9096-BC7FAF2C6586}" type="presOf" srcId="{05237BAF-0CA9-4872-A0EF-DE88185F6B63}" destId="{ED7389B4-B38B-45D8-AC3D-0A00FDEF58D4}" srcOrd="0" destOrd="0" presId="urn:microsoft.com/office/officeart/2005/8/layout/process4"/>
    <dgm:cxn modelId="{C0B04E4A-BE81-4E6B-A03E-3AD005A366E1}" srcId="{FAB89035-68EF-4AAB-96F3-A518563EB32E}" destId="{634A2B95-C998-44E4-8A15-BB9601B7F7D2}" srcOrd="1" destOrd="0" parTransId="{5F72535A-594E-4708-810B-2E363C8C5321}" sibTransId="{AD438876-84D0-4DB2-987E-9ED1933D1730}"/>
    <dgm:cxn modelId="{AA768773-EB71-466E-9F83-D7E299E535A1}" type="presOf" srcId="{2F747BC2-5B4E-4158-A79F-D723606C6B07}" destId="{ED1731BE-ADF5-4E62-9505-BEA3DA198CF2}" srcOrd="0" destOrd="0" presId="urn:microsoft.com/office/officeart/2005/8/layout/process4"/>
    <dgm:cxn modelId="{FF7345D3-59FC-43BD-9F83-5951F677FDE9}" type="presOf" srcId="{AB3A4386-E3E3-4778-8522-3BAD726A7B03}" destId="{43444956-AD3D-4705-A860-02D43EBC56E0}" srcOrd="0" destOrd="0" presId="urn:microsoft.com/office/officeart/2005/8/layout/process4"/>
    <dgm:cxn modelId="{E06BC8D6-A1DA-4252-96D7-D8C2BD0CABBF}" srcId="{05237BAF-0CA9-4872-A0EF-DE88185F6B63}" destId="{E45E4685-50EC-4264-84C6-C6B2F19AA9F7}" srcOrd="0" destOrd="0" parTransId="{3B12E98C-029E-40B5-B044-F097F55AD587}" sibTransId="{15BEF09E-E2B6-44DB-ADAD-E4CA81B33111}"/>
    <dgm:cxn modelId="{CF7A0189-EC90-447B-83AA-ABB95868F285}" srcId="{FAB89035-68EF-4AAB-96F3-A518563EB32E}" destId="{AB3A4386-E3E3-4778-8522-3BAD726A7B03}" srcOrd="2" destOrd="0" parTransId="{9A38F877-C2FE-4782-AB69-15112AFF9665}" sibTransId="{48F15F42-90A3-45AC-93BF-6FA49448CB9D}"/>
    <dgm:cxn modelId="{B03B2278-5FF4-44B7-A9F7-568BF1968648}" type="presParOf" srcId="{ED7389B4-B38B-45D8-AC3D-0A00FDEF58D4}" destId="{6D5E8888-4C64-4F82-99AE-5BB35B233668}" srcOrd="0" destOrd="0" presId="urn:microsoft.com/office/officeart/2005/8/layout/process4"/>
    <dgm:cxn modelId="{385F9AA1-2918-48D9-87DA-ACB35D856F4B}" type="presParOf" srcId="{6D5E8888-4C64-4F82-99AE-5BB35B233668}" destId="{3FB6B0C8-DB87-42E9-8B4B-B40856391705}" srcOrd="0" destOrd="0" presId="urn:microsoft.com/office/officeart/2005/8/layout/process4"/>
    <dgm:cxn modelId="{9B252ACA-1FD0-42D9-9016-366FFB0E79F1}" type="presParOf" srcId="{ED7389B4-B38B-45D8-AC3D-0A00FDEF58D4}" destId="{F897192C-7DF5-4D94-BB39-3426D4865A06}" srcOrd="1" destOrd="0" presId="urn:microsoft.com/office/officeart/2005/8/layout/process4"/>
    <dgm:cxn modelId="{7BEEE902-4CDD-4193-9CBE-BFCE17B07BD3}" type="presParOf" srcId="{ED7389B4-B38B-45D8-AC3D-0A00FDEF58D4}" destId="{6C048FCE-78D2-402B-8D67-F77BE85FF070}" srcOrd="2" destOrd="0" presId="urn:microsoft.com/office/officeart/2005/8/layout/process4"/>
    <dgm:cxn modelId="{FC58A4F1-FA5A-4FB8-97C2-637AAD08B9C2}" type="presParOf" srcId="{6C048FCE-78D2-402B-8D67-F77BE85FF070}" destId="{DD6EFABF-5535-4D2F-A680-95587E217ECD}" srcOrd="0" destOrd="0" presId="urn:microsoft.com/office/officeart/2005/8/layout/process4"/>
    <dgm:cxn modelId="{2E90D514-DFDF-4F10-8499-17B523C94DA0}" type="presParOf" srcId="{6C048FCE-78D2-402B-8D67-F77BE85FF070}" destId="{C85067CB-8620-4B3D-A130-85BCE41AC522}" srcOrd="1" destOrd="0" presId="urn:microsoft.com/office/officeart/2005/8/layout/process4"/>
    <dgm:cxn modelId="{039BEFCA-2B89-4082-B6B3-82F10780D7F6}" type="presParOf" srcId="{6C048FCE-78D2-402B-8D67-F77BE85FF070}" destId="{7F81D576-CC47-4851-B374-C5950147D6B3}" srcOrd="2" destOrd="0" presId="urn:microsoft.com/office/officeart/2005/8/layout/process4"/>
    <dgm:cxn modelId="{2B8436F1-F5FA-49C8-B0BF-958933489941}" type="presParOf" srcId="{7F81D576-CC47-4851-B374-C5950147D6B3}" destId="{C10ADAAF-ED06-4837-80BF-41A92BCACA56}" srcOrd="0" destOrd="0" presId="urn:microsoft.com/office/officeart/2005/8/layout/process4"/>
    <dgm:cxn modelId="{9C897AAE-D4C6-4B62-846F-4AF499FEB0D9}" type="presParOf" srcId="{7F81D576-CC47-4851-B374-C5950147D6B3}" destId="{44A33AC0-A591-439D-B0BB-F55378E37ADB}" srcOrd="1" destOrd="0" presId="urn:microsoft.com/office/officeart/2005/8/layout/process4"/>
    <dgm:cxn modelId="{5486349F-20DA-47FC-BA85-30CD739DB97B}" type="presParOf" srcId="{7F81D576-CC47-4851-B374-C5950147D6B3}" destId="{43444956-AD3D-4705-A860-02D43EBC56E0}" srcOrd="2" destOrd="0" presId="urn:microsoft.com/office/officeart/2005/8/layout/process4"/>
    <dgm:cxn modelId="{79BA03B2-544D-4C74-9B89-987C5B1ADB79}" type="presParOf" srcId="{ED7389B4-B38B-45D8-AC3D-0A00FDEF58D4}" destId="{002D292A-F98B-4F7A-95C2-AF9CB1EEC7EC}" srcOrd="3" destOrd="0" presId="urn:microsoft.com/office/officeart/2005/8/layout/process4"/>
    <dgm:cxn modelId="{A0CE12E4-C849-4542-BB7B-C2090E198CE0}" type="presParOf" srcId="{ED7389B4-B38B-45D8-AC3D-0A00FDEF58D4}" destId="{12B6903E-2B82-4379-B6FC-8C5E32F70E9F}" srcOrd="4" destOrd="0" presId="urn:microsoft.com/office/officeart/2005/8/layout/process4"/>
    <dgm:cxn modelId="{B369DF9D-5AD7-4B85-8089-2EA41E7387F5}" type="presParOf" srcId="{12B6903E-2B82-4379-B6FC-8C5E32F70E9F}" destId="{E3CBBE8F-70FC-4358-9E7B-5A9277E70A24}" srcOrd="0" destOrd="0" presId="urn:microsoft.com/office/officeart/2005/8/layout/process4"/>
    <dgm:cxn modelId="{A56D2709-1213-460F-8895-BAE491FEE4B0}" type="presParOf" srcId="{12B6903E-2B82-4379-B6FC-8C5E32F70E9F}" destId="{81A73BE6-BFA0-43EA-B528-3D75F2DF5B14}" srcOrd="1" destOrd="0" presId="urn:microsoft.com/office/officeart/2005/8/layout/process4"/>
    <dgm:cxn modelId="{EC3B436E-3B59-40D5-94FD-459EE4D86F48}" type="presParOf" srcId="{12B6903E-2B82-4379-B6FC-8C5E32F70E9F}" destId="{3F86781D-D3C9-449B-96C1-44AFF9327AF7}" srcOrd="2" destOrd="0" presId="urn:microsoft.com/office/officeart/2005/8/layout/process4"/>
    <dgm:cxn modelId="{6B2F59FE-E548-4216-85D6-8C800FD267A0}" type="presParOf" srcId="{3F86781D-D3C9-449B-96C1-44AFF9327AF7}" destId="{0023B676-F639-43AA-8543-458A9FE53174}" srcOrd="0" destOrd="0" presId="urn:microsoft.com/office/officeart/2005/8/layout/process4"/>
    <dgm:cxn modelId="{C4B18504-1670-41ED-8531-33327D134044}" type="presParOf" srcId="{3F86781D-D3C9-449B-96C1-44AFF9327AF7}" destId="{ED1731BE-ADF5-4E62-9505-BEA3DA198CF2}" srcOrd="1" destOrd="0" presId="urn:microsoft.com/office/officeart/2005/8/layout/process4"/>
    <dgm:cxn modelId="{9329E02D-606A-49D2-9AB7-C036271837FC}" type="presParOf" srcId="{3F86781D-D3C9-449B-96C1-44AFF9327AF7}" destId="{14F9E7B9-0018-45B0-863C-83C1BED57BB5}" srcOrd="2"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6EB98-331C-46C5-9F2E-9F2545E2608F}">
      <dsp:nvSpPr>
        <dsp:cNvPr id="0" name=""/>
        <dsp:cNvSpPr/>
      </dsp:nvSpPr>
      <dsp:spPr>
        <a:xfrm>
          <a:off x="2428888" y="1714526"/>
          <a:ext cx="2017134" cy="1794230"/>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b="1" kern="1200" dirty="0" smtClean="0"/>
            <a:t>pubblicano notizie, eventi, documenti </a:t>
          </a:r>
          <a:r>
            <a:rPr lang="it-IT" sz="1100" kern="1200" dirty="0" smtClean="0"/>
            <a:t>(</a:t>
          </a:r>
          <a:r>
            <a:rPr lang="it-IT" sz="900" kern="1200" dirty="0" smtClean="0"/>
            <a:t>materiali didattici, accordi e convenzioni, iniziative, pubblicazioni scientifiche)</a:t>
          </a:r>
          <a:endParaRPr lang="it-IT" sz="900" kern="1200" dirty="0"/>
        </a:p>
      </dsp:txBody>
      <dsp:txXfrm>
        <a:off x="2724290" y="1977285"/>
        <a:ext cx="1426330" cy="1268712"/>
      </dsp:txXfrm>
    </dsp:sp>
    <dsp:sp modelId="{80AB7A9E-B087-4BB4-8DFF-530EEF2C7B1B}">
      <dsp:nvSpPr>
        <dsp:cNvPr id="0" name=""/>
        <dsp:cNvSpPr/>
      </dsp:nvSpPr>
      <dsp:spPr>
        <a:xfrm rot="19766396">
          <a:off x="4164826" y="1686232"/>
          <a:ext cx="1625772" cy="31904"/>
        </a:xfrm>
        <a:custGeom>
          <a:avLst/>
          <a:gdLst/>
          <a:ahLst/>
          <a:cxnLst/>
          <a:rect l="0" t="0" r="0" b="0"/>
          <a:pathLst>
            <a:path>
              <a:moveTo>
                <a:pt x="0" y="15952"/>
              </a:moveTo>
              <a:lnTo>
                <a:pt x="1625772" y="1595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4937068" y="1661540"/>
        <a:ext cx="81288" cy="81288"/>
      </dsp:txXfrm>
    </dsp:sp>
    <dsp:sp modelId="{6E4704FA-FC5C-411B-BB1F-A6126005D30C}">
      <dsp:nvSpPr>
        <dsp:cNvPr id="0" name=""/>
        <dsp:cNvSpPr/>
      </dsp:nvSpPr>
      <dsp:spPr>
        <a:xfrm>
          <a:off x="5572158" y="142876"/>
          <a:ext cx="1519452" cy="1519452"/>
        </a:xfrm>
        <a:prstGeom prst="ellipse">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Pagina istituto / Sezione </a:t>
          </a:r>
          <a:r>
            <a:rPr lang="it-IT" sz="1600" b="1" kern="1200" dirty="0" smtClean="0"/>
            <a:t>I LES</a:t>
          </a:r>
          <a:endParaRPr lang="it-IT" sz="1600" b="1" kern="1200" dirty="0"/>
        </a:p>
      </dsp:txBody>
      <dsp:txXfrm>
        <a:off x="5794677" y="365395"/>
        <a:ext cx="1074414" cy="1074414"/>
      </dsp:txXfrm>
    </dsp:sp>
    <dsp:sp modelId="{F6563CB1-4330-468F-9770-77820D44BD0D}">
      <dsp:nvSpPr>
        <dsp:cNvPr id="0" name=""/>
        <dsp:cNvSpPr/>
      </dsp:nvSpPr>
      <dsp:spPr>
        <a:xfrm rot="20931235">
          <a:off x="4397228" y="2146221"/>
          <a:ext cx="2642942" cy="31904"/>
        </a:xfrm>
        <a:custGeom>
          <a:avLst/>
          <a:gdLst/>
          <a:ahLst/>
          <a:cxnLst/>
          <a:rect l="0" t="0" r="0" b="0"/>
          <a:pathLst>
            <a:path>
              <a:moveTo>
                <a:pt x="0" y="15952"/>
              </a:moveTo>
              <a:lnTo>
                <a:pt x="2642942" y="1595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it-IT" sz="900" kern="1200"/>
        </a:p>
      </dsp:txBody>
      <dsp:txXfrm>
        <a:off x="5652626" y="2096100"/>
        <a:ext cx="132147" cy="132147"/>
      </dsp:txXfrm>
    </dsp:sp>
    <dsp:sp modelId="{E351F809-9493-4D73-B743-202E64422537}">
      <dsp:nvSpPr>
        <dsp:cNvPr id="0" name=""/>
        <dsp:cNvSpPr/>
      </dsp:nvSpPr>
      <dsp:spPr>
        <a:xfrm>
          <a:off x="7000914" y="1000128"/>
          <a:ext cx="1519452" cy="1519452"/>
        </a:xfrm>
        <a:prstGeom prst="ellipse">
          <a:avLst/>
        </a:prstGeom>
        <a:solidFill>
          <a:schemeClr val="accent2">
            <a:hueOff val="-4331455"/>
            <a:satOff val="3914"/>
            <a:lumOff val="442"/>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Pagina Rete / Sezione </a:t>
          </a:r>
          <a:r>
            <a:rPr lang="it-IT" sz="1600" b="1" kern="1200" dirty="0" smtClean="0"/>
            <a:t>Reti dei LES</a:t>
          </a:r>
          <a:endParaRPr lang="it-IT" sz="1600" b="1" kern="1200" dirty="0"/>
        </a:p>
      </dsp:txBody>
      <dsp:txXfrm>
        <a:off x="7223433" y="1222647"/>
        <a:ext cx="1074414" cy="1074414"/>
      </dsp:txXfrm>
    </dsp:sp>
    <dsp:sp modelId="{FD7CAE4B-8A6E-4BC2-BDB0-1AFE0FECA93B}">
      <dsp:nvSpPr>
        <dsp:cNvPr id="0" name=""/>
        <dsp:cNvSpPr/>
      </dsp:nvSpPr>
      <dsp:spPr>
        <a:xfrm rot="560569">
          <a:off x="4411495" y="2975532"/>
          <a:ext cx="2669394" cy="31904"/>
        </a:xfrm>
        <a:custGeom>
          <a:avLst/>
          <a:gdLst/>
          <a:ahLst/>
          <a:cxnLst/>
          <a:rect l="0" t="0" r="0" b="0"/>
          <a:pathLst>
            <a:path>
              <a:moveTo>
                <a:pt x="0" y="15952"/>
              </a:moveTo>
              <a:lnTo>
                <a:pt x="2669394" y="1595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it-IT" sz="900" kern="1200"/>
        </a:p>
      </dsp:txBody>
      <dsp:txXfrm>
        <a:off x="5679458" y="2924749"/>
        <a:ext cx="133469" cy="133469"/>
      </dsp:txXfrm>
    </dsp:sp>
    <dsp:sp modelId="{9FB26107-947C-4BCB-926F-EA73CCB32435}">
      <dsp:nvSpPr>
        <dsp:cNvPr id="0" name=""/>
        <dsp:cNvSpPr/>
      </dsp:nvSpPr>
      <dsp:spPr>
        <a:xfrm>
          <a:off x="7053107" y="2571769"/>
          <a:ext cx="1519452" cy="1519452"/>
        </a:xfrm>
        <a:prstGeom prst="ellipse">
          <a:avLst/>
        </a:prstGeom>
        <a:solidFill>
          <a:schemeClr val="accent2">
            <a:hueOff val="-8662909"/>
            <a:satOff val="7828"/>
            <a:lumOff val="884"/>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Sezione  / </a:t>
          </a:r>
          <a:r>
            <a:rPr lang="it-IT" sz="1600" b="1" kern="1200" dirty="0" smtClean="0"/>
            <a:t>Materiali dal LES</a:t>
          </a:r>
          <a:endParaRPr lang="it-IT" sz="1600" b="1" kern="1200" dirty="0"/>
        </a:p>
      </dsp:txBody>
      <dsp:txXfrm>
        <a:off x="7275626" y="2794288"/>
        <a:ext cx="1074414" cy="1074414"/>
      </dsp:txXfrm>
    </dsp:sp>
    <dsp:sp modelId="{1C16211B-2486-40CC-B53F-F25875B2C632}">
      <dsp:nvSpPr>
        <dsp:cNvPr id="0" name=""/>
        <dsp:cNvSpPr/>
      </dsp:nvSpPr>
      <dsp:spPr>
        <a:xfrm rot="1744025">
          <a:off x="4188538" y="3473123"/>
          <a:ext cx="1654972" cy="31904"/>
        </a:xfrm>
        <a:custGeom>
          <a:avLst/>
          <a:gdLst/>
          <a:ahLst/>
          <a:cxnLst/>
          <a:rect l="0" t="0" r="0" b="0"/>
          <a:pathLst>
            <a:path>
              <a:moveTo>
                <a:pt x="0" y="15952"/>
              </a:moveTo>
              <a:lnTo>
                <a:pt x="1654972" y="1595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4974650" y="3447700"/>
        <a:ext cx="82748" cy="82748"/>
      </dsp:txXfrm>
    </dsp:sp>
    <dsp:sp modelId="{28B12114-117C-494F-82FF-B5F357699355}">
      <dsp:nvSpPr>
        <dsp:cNvPr id="0" name=""/>
        <dsp:cNvSpPr/>
      </dsp:nvSpPr>
      <dsp:spPr>
        <a:xfrm>
          <a:off x="5643603" y="3500469"/>
          <a:ext cx="1519452" cy="1519452"/>
        </a:xfrm>
        <a:prstGeom prst="ellipse">
          <a:avLst/>
        </a:prstGeom>
        <a:solidFill>
          <a:schemeClr val="accent6"/>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t-IT" sz="1600" kern="1200" dirty="0" smtClean="0"/>
            <a:t>Sezione </a:t>
          </a:r>
          <a:r>
            <a:rPr lang="it-IT" sz="1600" b="1" kern="1200" dirty="0" smtClean="0">
              <a:solidFill>
                <a:schemeClr val="bg1"/>
              </a:solidFill>
            </a:rPr>
            <a:t>News /Rassegna stampa</a:t>
          </a:r>
          <a:endParaRPr lang="it-IT" sz="1600" b="1" kern="1200" dirty="0">
            <a:solidFill>
              <a:schemeClr val="bg1"/>
            </a:solidFill>
          </a:endParaRPr>
        </a:p>
      </dsp:txBody>
      <dsp:txXfrm>
        <a:off x="5866122" y="3722988"/>
        <a:ext cx="1074414" cy="1074414"/>
      </dsp:txXfrm>
    </dsp:sp>
    <dsp:sp modelId="{6327D712-4A75-4CF6-8B73-E87A432C9983}">
      <dsp:nvSpPr>
        <dsp:cNvPr id="0" name=""/>
        <dsp:cNvSpPr/>
      </dsp:nvSpPr>
      <dsp:spPr>
        <a:xfrm rot="10754321">
          <a:off x="1981034" y="2612067"/>
          <a:ext cx="447986" cy="31904"/>
        </a:xfrm>
        <a:custGeom>
          <a:avLst/>
          <a:gdLst/>
          <a:ahLst/>
          <a:cxnLst/>
          <a:rect l="0" t="0" r="0" b="0"/>
          <a:pathLst>
            <a:path>
              <a:moveTo>
                <a:pt x="0" y="15952"/>
              </a:moveTo>
              <a:lnTo>
                <a:pt x="447986" y="15952"/>
              </a:lnTo>
            </a:path>
          </a:pathLst>
        </a:custGeom>
        <a:noFill/>
        <a:ln w="11429" cap="flat" cmpd="sng" algn="ctr">
          <a:solidFill>
            <a:schemeClr val="accent3">
              <a:hueOff val="0"/>
              <a:satOff val="0"/>
              <a:lumOff val="0"/>
              <a:alphaOff val="0"/>
            </a:schemeClr>
          </a:solidFill>
          <a:prstDash val="sysDash"/>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rot="10800000">
        <a:off x="2193827" y="2616819"/>
        <a:ext cx="22399" cy="22399"/>
      </dsp:txXfrm>
    </dsp:sp>
    <dsp:sp modelId="{71ED934E-9ADA-4E85-9057-3602A98F4434}">
      <dsp:nvSpPr>
        <dsp:cNvPr id="0" name=""/>
        <dsp:cNvSpPr/>
      </dsp:nvSpPr>
      <dsp:spPr>
        <a:xfrm>
          <a:off x="0" y="1716409"/>
          <a:ext cx="1981153" cy="1855494"/>
        </a:xfrm>
        <a:prstGeom prst="ellipse">
          <a:avLst/>
        </a:prstGeom>
        <a:solidFill>
          <a:schemeClr val="accent2">
            <a:hueOff val="-17325818"/>
            <a:satOff val="15657"/>
            <a:lumOff val="1768"/>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it-IT" sz="1800" b="1" kern="1200" dirty="0" smtClean="0"/>
            <a:t>Scuole / Reti</a:t>
          </a:r>
          <a:r>
            <a:rPr lang="it-IT" sz="1600" kern="1200" dirty="0" smtClean="0"/>
            <a:t> </a:t>
          </a:r>
          <a:endParaRPr lang="it-IT" sz="1600" kern="1200" dirty="0"/>
        </a:p>
      </dsp:txBody>
      <dsp:txXfrm>
        <a:off x="290133" y="1988140"/>
        <a:ext cx="1400887" cy="13120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B6B0C8-DB87-42E9-8B4B-B40856391705}">
      <dsp:nvSpPr>
        <dsp:cNvPr id="0" name=""/>
        <dsp:cNvSpPr/>
      </dsp:nvSpPr>
      <dsp:spPr>
        <a:xfrm>
          <a:off x="0" y="2665876"/>
          <a:ext cx="8229600" cy="875000"/>
        </a:xfrm>
        <a:prstGeom prst="rect">
          <a:avLst/>
        </a:prstGeom>
        <a:solidFill>
          <a:schemeClr val="accent3">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it-IT" sz="2800" b="1" kern="1200" dirty="0" smtClean="0">
              <a:latin typeface="+mn-lt"/>
            </a:rPr>
            <a:t>Verso un sito interattivo</a:t>
          </a:r>
          <a:endParaRPr lang="it-IT" sz="2800" b="1" kern="1200" dirty="0">
            <a:latin typeface="+mn-lt"/>
          </a:endParaRPr>
        </a:p>
      </dsp:txBody>
      <dsp:txXfrm>
        <a:off x="0" y="2665876"/>
        <a:ext cx="8229600" cy="875000"/>
      </dsp:txXfrm>
    </dsp:sp>
    <dsp:sp modelId="{C85067CB-8620-4B3D-A130-85BCE41AC522}">
      <dsp:nvSpPr>
        <dsp:cNvPr id="0" name=""/>
        <dsp:cNvSpPr/>
      </dsp:nvSpPr>
      <dsp:spPr>
        <a:xfrm rot="10800000">
          <a:off x="0" y="1333251"/>
          <a:ext cx="8229600" cy="1345750"/>
        </a:xfrm>
        <a:prstGeom prst="upArrowCallout">
          <a:avLst/>
        </a:prstGeom>
        <a:solidFill>
          <a:schemeClr val="accent3">
            <a:hueOff val="4500961"/>
            <a:satOff val="407"/>
            <a:lumOff val="-4315"/>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kern="1200" dirty="0" smtClean="0">
              <a:latin typeface="+mn-lt"/>
            </a:rPr>
            <a:t>Diffusione della conoscenza </a:t>
          </a:r>
          <a:endParaRPr lang="it-IT" sz="2000" kern="1200" dirty="0">
            <a:latin typeface="+mn-lt"/>
          </a:endParaRPr>
        </a:p>
      </dsp:txBody>
      <dsp:txXfrm rot="-10800000">
        <a:off x="0" y="1333251"/>
        <a:ext cx="8229600" cy="472358"/>
      </dsp:txXfrm>
    </dsp:sp>
    <dsp:sp modelId="{C10ADAAF-ED06-4837-80BF-41A92BCACA56}">
      <dsp:nvSpPr>
        <dsp:cNvPr id="0" name=""/>
        <dsp:cNvSpPr/>
      </dsp:nvSpPr>
      <dsp:spPr>
        <a:xfrm>
          <a:off x="0" y="1815049"/>
          <a:ext cx="2740521" cy="402379"/>
        </a:xfrm>
        <a:prstGeom prst="rect">
          <a:avLst/>
        </a:prstGeom>
        <a:solidFill>
          <a:schemeClr val="accent3">
            <a:tint val="40000"/>
            <a:alpha val="90000"/>
            <a:hueOff val="0"/>
            <a:satOff val="0"/>
            <a:lumOff val="0"/>
            <a:alphaOff val="0"/>
          </a:schemeClr>
        </a:solidFill>
        <a:ln w="11429" cap="flat" cmpd="sng" algn="ctr">
          <a:solidFill>
            <a:schemeClr val="accent3">
              <a:tint val="40000"/>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latin typeface="+mn-lt"/>
            </a:rPr>
            <a:t>Potenziamento e condivisione dei materiali</a:t>
          </a:r>
          <a:endParaRPr lang="it-IT" sz="1300" kern="1200" dirty="0">
            <a:latin typeface="+mn-lt"/>
          </a:endParaRPr>
        </a:p>
      </dsp:txBody>
      <dsp:txXfrm>
        <a:off x="0" y="1815049"/>
        <a:ext cx="2740521" cy="402379"/>
      </dsp:txXfrm>
    </dsp:sp>
    <dsp:sp modelId="{44A33AC0-A591-439D-B0BB-F55378E37ADB}">
      <dsp:nvSpPr>
        <dsp:cNvPr id="0" name=""/>
        <dsp:cNvSpPr/>
      </dsp:nvSpPr>
      <dsp:spPr>
        <a:xfrm>
          <a:off x="2740510" y="1815049"/>
          <a:ext cx="2740521" cy="402379"/>
        </a:xfrm>
        <a:prstGeom prst="rect">
          <a:avLst/>
        </a:prstGeom>
        <a:solidFill>
          <a:schemeClr val="accent3">
            <a:tint val="40000"/>
            <a:alpha val="90000"/>
            <a:hueOff val="2066691"/>
            <a:satOff val="-7841"/>
            <a:lumOff val="-509"/>
            <a:alphaOff val="0"/>
          </a:schemeClr>
        </a:solidFill>
        <a:ln w="11429" cap="flat" cmpd="sng" algn="ctr">
          <a:solidFill>
            <a:schemeClr val="accent3">
              <a:tint val="40000"/>
              <a:alpha val="90000"/>
              <a:hueOff val="2066691"/>
              <a:satOff val="-7841"/>
              <a:lumOff val="-509"/>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t>Newsletter</a:t>
          </a:r>
          <a:endParaRPr lang="it-IT" sz="1300" kern="1200" dirty="0"/>
        </a:p>
      </dsp:txBody>
      <dsp:txXfrm>
        <a:off x="2740510" y="1815049"/>
        <a:ext cx="2740521" cy="402379"/>
      </dsp:txXfrm>
    </dsp:sp>
    <dsp:sp modelId="{43444956-AD3D-4705-A860-02D43EBC56E0}">
      <dsp:nvSpPr>
        <dsp:cNvPr id="0" name=""/>
        <dsp:cNvSpPr/>
      </dsp:nvSpPr>
      <dsp:spPr>
        <a:xfrm>
          <a:off x="5485060" y="1815049"/>
          <a:ext cx="2740521" cy="402379"/>
        </a:xfrm>
        <a:prstGeom prst="rect">
          <a:avLst/>
        </a:prstGeom>
        <a:solidFill>
          <a:schemeClr val="accent3">
            <a:tint val="40000"/>
            <a:alpha val="90000"/>
            <a:hueOff val="4133383"/>
            <a:satOff val="-15682"/>
            <a:lumOff val="-1018"/>
            <a:alphaOff val="0"/>
          </a:schemeClr>
        </a:solidFill>
        <a:ln w="11429" cap="flat" cmpd="sng" algn="ctr">
          <a:solidFill>
            <a:schemeClr val="accent3">
              <a:tint val="40000"/>
              <a:alpha val="90000"/>
              <a:hueOff val="4133383"/>
              <a:satOff val="-15682"/>
              <a:lumOff val="-1018"/>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latin typeface="+mn-lt"/>
            </a:rPr>
            <a:t>Concorso</a:t>
          </a:r>
          <a:endParaRPr lang="it-IT" sz="1300" kern="1200" dirty="0">
            <a:latin typeface="+mn-lt"/>
          </a:endParaRPr>
        </a:p>
      </dsp:txBody>
      <dsp:txXfrm>
        <a:off x="5485060" y="1815049"/>
        <a:ext cx="2740521" cy="402379"/>
      </dsp:txXfrm>
    </dsp:sp>
    <dsp:sp modelId="{81A73BE6-BFA0-43EA-B528-3D75F2DF5B14}">
      <dsp:nvSpPr>
        <dsp:cNvPr id="0" name=""/>
        <dsp:cNvSpPr/>
      </dsp:nvSpPr>
      <dsp:spPr>
        <a:xfrm rot="10800000">
          <a:off x="0" y="25858"/>
          <a:ext cx="8229600" cy="1345750"/>
        </a:xfrm>
        <a:prstGeom prst="upArrowCallout">
          <a:avLst/>
        </a:prstGeom>
        <a:solidFill>
          <a:schemeClr val="accent3">
            <a:hueOff val="9001922"/>
            <a:satOff val="813"/>
            <a:lumOff val="-8631"/>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it-IT" sz="2000" kern="1200" dirty="0" smtClean="0">
              <a:latin typeface="+mn-lt"/>
            </a:rPr>
            <a:t>Potenziamento del sito</a:t>
          </a:r>
          <a:endParaRPr lang="it-IT" sz="2000" kern="1200" dirty="0">
            <a:latin typeface="+mn-lt"/>
          </a:endParaRPr>
        </a:p>
      </dsp:txBody>
      <dsp:txXfrm rot="-10800000">
        <a:off x="0" y="25858"/>
        <a:ext cx="8229600" cy="472358"/>
      </dsp:txXfrm>
    </dsp:sp>
    <dsp:sp modelId="{0023B676-F639-43AA-8543-458A9FE53174}">
      <dsp:nvSpPr>
        <dsp:cNvPr id="0" name=""/>
        <dsp:cNvSpPr/>
      </dsp:nvSpPr>
      <dsp:spPr>
        <a:xfrm>
          <a:off x="4018" y="472984"/>
          <a:ext cx="2740521" cy="402379"/>
        </a:xfrm>
        <a:prstGeom prst="rect">
          <a:avLst/>
        </a:prstGeom>
        <a:solidFill>
          <a:schemeClr val="accent3">
            <a:tint val="40000"/>
            <a:alpha val="90000"/>
            <a:hueOff val="6200074"/>
            <a:satOff val="-23524"/>
            <a:lumOff val="-1528"/>
            <a:alphaOff val="0"/>
          </a:schemeClr>
        </a:solidFill>
        <a:ln w="11429" cap="flat" cmpd="sng" algn="ctr">
          <a:solidFill>
            <a:schemeClr val="accent3">
              <a:tint val="40000"/>
              <a:alpha val="90000"/>
              <a:hueOff val="6200074"/>
              <a:satOff val="-23524"/>
              <a:lumOff val="-1528"/>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latin typeface="+mn-lt"/>
            </a:rPr>
            <a:t>Comunità di progettazione</a:t>
          </a:r>
          <a:endParaRPr lang="it-IT" sz="1300" kern="1200" dirty="0">
            <a:latin typeface="+mn-lt"/>
          </a:endParaRPr>
        </a:p>
      </dsp:txBody>
      <dsp:txXfrm>
        <a:off x="4018" y="472984"/>
        <a:ext cx="2740521" cy="402379"/>
      </dsp:txXfrm>
    </dsp:sp>
    <dsp:sp modelId="{ED1731BE-ADF5-4E62-9505-BEA3DA198CF2}">
      <dsp:nvSpPr>
        <dsp:cNvPr id="0" name=""/>
        <dsp:cNvSpPr/>
      </dsp:nvSpPr>
      <dsp:spPr>
        <a:xfrm>
          <a:off x="2744539" y="472984"/>
          <a:ext cx="2740521" cy="402379"/>
        </a:xfrm>
        <a:prstGeom prst="rect">
          <a:avLst/>
        </a:prstGeom>
        <a:solidFill>
          <a:schemeClr val="accent3">
            <a:tint val="40000"/>
            <a:alpha val="90000"/>
            <a:hueOff val="8266765"/>
            <a:satOff val="-31365"/>
            <a:lumOff val="-2037"/>
            <a:alphaOff val="0"/>
          </a:schemeClr>
        </a:solidFill>
        <a:ln w="11429" cap="flat" cmpd="sng" algn="ctr">
          <a:solidFill>
            <a:schemeClr val="accent3">
              <a:tint val="40000"/>
              <a:alpha val="90000"/>
              <a:hueOff val="8266765"/>
              <a:satOff val="-31365"/>
              <a:lumOff val="-2037"/>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t>Pagina dedicata alla formazione dei docenti</a:t>
          </a:r>
          <a:endParaRPr lang="it-IT" sz="1300" kern="1200" dirty="0"/>
        </a:p>
      </dsp:txBody>
      <dsp:txXfrm>
        <a:off x="2744539" y="472984"/>
        <a:ext cx="2740521" cy="402379"/>
      </dsp:txXfrm>
    </dsp:sp>
    <dsp:sp modelId="{14F9E7B9-0018-45B0-863C-83C1BED57BB5}">
      <dsp:nvSpPr>
        <dsp:cNvPr id="0" name=""/>
        <dsp:cNvSpPr/>
      </dsp:nvSpPr>
      <dsp:spPr>
        <a:xfrm>
          <a:off x="5485060" y="472984"/>
          <a:ext cx="2740521" cy="402379"/>
        </a:xfrm>
        <a:prstGeom prst="rect">
          <a:avLst/>
        </a:prstGeom>
        <a:solidFill>
          <a:schemeClr val="accent3">
            <a:tint val="40000"/>
            <a:alpha val="90000"/>
            <a:hueOff val="10333456"/>
            <a:satOff val="-39206"/>
            <a:lumOff val="-2546"/>
            <a:alphaOff val="0"/>
          </a:schemeClr>
        </a:solidFill>
        <a:ln w="11429" cap="flat" cmpd="sng" algn="ctr">
          <a:solidFill>
            <a:schemeClr val="accent3">
              <a:tint val="40000"/>
              <a:alpha val="90000"/>
              <a:hueOff val="10333456"/>
              <a:satOff val="-39206"/>
              <a:lumOff val="-2546"/>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it-IT" sz="1300" kern="1200" dirty="0" smtClean="0">
              <a:latin typeface="+mn-lt"/>
            </a:rPr>
            <a:t>Gestione pagina dei singoli licei e delle reti</a:t>
          </a:r>
          <a:endParaRPr lang="it-IT" sz="1300" kern="1200" dirty="0">
            <a:latin typeface="+mn-lt"/>
          </a:endParaRPr>
        </a:p>
      </dsp:txBody>
      <dsp:txXfrm>
        <a:off x="5485060" y="472984"/>
        <a:ext cx="2740521" cy="40237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7">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cs typeface="+mn-cs"/>
              </a:defRPr>
            </a:lvl1pPr>
          </a:lstStyle>
          <a:p>
            <a:pPr>
              <a:defRPr/>
            </a:pPr>
            <a:endParaRPr lang="it-IT"/>
          </a:p>
        </p:txBody>
      </p:sp>
      <p:sp>
        <p:nvSpPr>
          <p:cNvPr id="3" name="Segnaposto data 2"/>
          <p:cNvSpPr>
            <a:spLocks noGrp="1"/>
          </p:cNvSpPr>
          <p:nvPr>
            <p:ph type="dt" idx="1"/>
          </p:nvPr>
        </p:nvSpPr>
        <p:spPr>
          <a:xfrm>
            <a:off x="4021138" y="0"/>
            <a:ext cx="3076575" cy="511175"/>
          </a:xfrm>
          <a:prstGeom prst="rect">
            <a:avLst/>
          </a:prstGeom>
        </p:spPr>
        <p:txBody>
          <a:bodyPr vert="horz" lIns="99048" tIns="49524" rIns="99048" bIns="49524" rtlCol="0"/>
          <a:lstStyle>
            <a:lvl1pPr algn="r" fontAlgn="auto">
              <a:spcBef>
                <a:spcPts val="0"/>
              </a:spcBef>
              <a:spcAft>
                <a:spcPts val="0"/>
              </a:spcAft>
              <a:defRPr sz="1300">
                <a:latin typeface="+mn-lt"/>
                <a:cs typeface="+mn-cs"/>
              </a:defRPr>
            </a:lvl1pPr>
          </a:lstStyle>
          <a:p>
            <a:pPr>
              <a:defRPr/>
            </a:pPr>
            <a:fld id="{DCEFC88A-70B0-4BB5-B400-8927DE42644D}" type="datetimeFigureOut">
              <a:rPr lang="it-IT"/>
              <a:pPr>
                <a:defRPr/>
              </a:pPr>
              <a:t>14/03/2014</a:t>
            </a:fld>
            <a:endParaRPr lang="it-IT"/>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it-IT" noProof="0"/>
          </a:p>
        </p:txBody>
      </p:sp>
      <p:sp>
        <p:nvSpPr>
          <p:cNvPr id="5" name="Segnaposto note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fontAlgn="auto">
              <a:spcBef>
                <a:spcPts val="0"/>
              </a:spcBef>
              <a:spcAft>
                <a:spcPts val="0"/>
              </a:spcAft>
              <a:defRPr sz="1300">
                <a:latin typeface="+mn-lt"/>
                <a:cs typeface="+mn-cs"/>
              </a:defRPr>
            </a:lvl1pPr>
          </a:lstStyle>
          <a:p>
            <a:pPr>
              <a:defRPr/>
            </a:pPr>
            <a:fld id="{65A4F5C3-376A-408B-8694-C2A4EBFC15E7}" type="slidenum">
              <a:rPr lang="it-IT"/>
              <a:pPr>
                <a:defRPr/>
              </a:pPr>
              <a:t>‹N›</a:t>
            </a:fld>
            <a:endParaRPr lang="it-IT"/>
          </a:p>
        </p:txBody>
      </p:sp>
    </p:spTree>
    <p:extLst>
      <p:ext uri="{BB962C8B-B14F-4D97-AF65-F5344CB8AC3E}">
        <p14:creationId xmlns:p14="http://schemas.microsoft.com/office/powerpoint/2010/main" val="27600815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it-IT" altLang="it-IT" smtClean="0"/>
          </a:p>
        </p:txBody>
      </p:sp>
      <p:sp>
        <p:nvSpPr>
          <p:cNvPr id="4" name="Segnaposto numero diapositiva 3"/>
          <p:cNvSpPr>
            <a:spLocks noGrp="1"/>
          </p:cNvSpPr>
          <p:nvPr>
            <p:ph type="sldNum" sz="quarter" idx="5"/>
          </p:nvPr>
        </p:nvSpPr>
        <p:spPr/>
        <p:txBody>
          <a:bodyPr/>
          <a:lstStyle/>
          <a:p>
            <a:pPr>
              <a:defRPr/>
            </a:pPr>
            <a:fld id="{8E79C2D4-439A-4A2D-86A8-F1F2CBF6A42F}" type="slidenum">
              <a:rPr lang="it-IT" smtClean="0"/>
              <a:pPr>
                <a:defRPr/>
              </a:pPr>
              <a:t>7</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ttangolo 18"/>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ttangolo 11"/>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Connettore 1 6"/>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ttangolo 9"/>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e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e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ottotitolo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8" name="Titolo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it-IT" smtClean="0"/>
              <a:t>Fare clic per modificare lo stile del titolo</a:t>
            </a:r>
            <a:endParaRPr lang="en-US"/>
          </a:p>
        </p:txBody>
      </p:sp>
      <p:sp>
        <p:nvSpPr>
          <p:cNvPr id="15" name="Segnaposto data 27"/>
          <p:cNvSpPr>
            <a:spLocks noGrp="1"/>
          </p:cNvSpPr>
          <p:nvPr>
            <p:ph type="dt" sz="half" idx="10"/>
          </p:nvPr>
        </p:nvSpPr>
        <p:spPr/>
        <p:txBody>
          <a:bodyPr/>
          <a:lstStyle>
            <a:lvl1pPr>
              <a:defRPr smtClean="0"/>
            </a:lvl1pPr>
          </a:lstStyle>
          <a:p>
            <a:pPr>
              <a:defRPr/>
            </a:pPr>
            <a:fld id="{352815D3-E944-4915-B5C3-7924D1230A02}" type="datetime1">
              <a:rPr lang="it-IT"/>
              <a:pPr>
                <a:defRPr/>
              </a:pPr>
              <a:t>14/03/2014</a:t>
            </a:fld>
            <a:endParaRPr lang="it-IT"/>
          </a:p>
        </p:txBody>
      </p:sp>
      <p:sp>
        <p:nvSpPr>
          <p:cNvPr id="16" name="Segnaposto piè di pagina 16"/>
          <p:cNvSpPr>
            <a:spLocks noGrp="1"/>
          </p:cNvSpPr>
          <p:nvPr>
            <p:ph type="ftr" sz="quarter" idx="11"/>
          </p:nvPr>
        </p:nvSpPr>
        <p:spPr/>
        <p:txBody>
          <a:bodyPr/>
          <a:lstStyle>
            <a:lvl1pPr>
              <a:defRPr/>
            </a:lvl1pPr>
          </a:lstStyle>
          <a:p>
            <a:pPr>
              <a:defRPr/>
            </a:pPr>
            <a:endParaRPr lang="it-IT"/>
          </a:p>
        </p:txBody>
      </p:sp>
      <p:sp>
        <p:nvSpPr>
          <p:cNvPr id="17" name="Segnaposto numero diapositiva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262722A2-6ECA-4A7D-BE10-0FB47DE7C18E}" type="slidenum">
              <a:rPr lang="it-IT"/>
              <a:pPr>
                <a:defRPr/>
              </a:pPr>
              <a:t>‹N›</a:t>
            </a:fld>
            <a:endParaRPr lang="it-IT"/>
          </a:p>
        </p:txBody>
      </p:sp>
    </p:spTree>
    <p:extLst>
      <p:ext uri="{BB962C8B-B14F-4D97-AF65-F5344CB8AC3E}">
        <p14:creationId xmlns:p14="http://schemas.microsoft.com/office/powerpoint/2010/main" val="49678556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smtClean="0"/>
            </a:lvl1pPr>
          </a:lstStyle>
          <a:p>
            <a:pPr>
              <a:defRPr/>
            </a:pPr>
            <a:fld id="{564A70AA-CDAF-4C26-9D79-5C54033151F9}" type="datetime1">
              <a:rPr lang="it-IT"/>
              <a:pPr>
                <a:defRPr/>
              </a:pPr>
              <a:t>14/03/2014</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46B233B-B79B-41FF-BD8A-79207DFC211E}" type="slidenum">
              <a:rPr lang="it-IT"/>
              <a:pPr>
                <a:defRPr/>
              </a:pPr>
              <a:t>‹N›</a:t>
            </a:fld>
            <a:endParaRPr lang="it-IT"/>
          </a:p>
        </p:txBody>
      </p:sp>
    </p:spTree>
    <p:extLst>
      <p:ext uri="{BB962C8B-B14F-4D97-AF65-F5344CB8AC3E}">
        <p14:creationId xmlns:p14="http://schemas.microsoft.com/office/powerpoint/2010/main" val="2171146508"/>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bg>
      <p:bgRef idx="1001">
        <a:schemeClr val="bg2"/>
      </p:bgRef>
    </p:bg>
    <p:spTree>
      <p:nvGrpSpPr>
        <p:cNvPr id="1" name=""/>
        <p:cNvGrpSpPr/>
        <p:nvPr/>
      </p:nvGrpSpPr>
      <p:grpSpPr>
        <a:xfrm>
          <a:off x="0" y="0"/>
          <a:ext cx="0" cy="0"/>
          <a:chOff x="0" y="0"/>
          <a:chExt cx="0" cy="0"/>
        </a:xfrm>
      </p:grpSpPr>
      <p:sp>
        <p:nvSpPr>
          <p:cNvPr id="4"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ttangolo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8"/>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ttangolo 10"/>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Connettore 1 12"/>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Ovale 13"/>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Ovale 14"/>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egnaposto testo verticale 2"/>
          <p:cNvSpPr>
            <a:spLocks noGrp="1"/>
          </p:cNvSpPr>
          <p:nvPr>
            <p:ph type="body" orient="vert" idx="1"/>
          </p:nvPr>
        </p:nvSpPr>
        <p:spPr>
          <a:xfrm>
            <a:off x="304800" y="304800"/>
            <a:ext cx="6553200" cy="5821366"/>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2" name="Titolo verticale 1"/>
          <p:cNvSpPr>
            <a:spLocks noGrp="1"/>
          </p:cNvSpPr>
          <p:nvPr>
            <p:ph type="title" orient="vert"/>
          </p:nvPr>
        </p:nvSpPr>
        <p:spPr>
          <a:xfrm>
            <a:off x="7391400" y="304801"/>
            <a:ext cx="1447800" cy="5851525"/>
          </a:xfrm>
        </p:spPr>
        <p:txBody>
          <a:bodyPr vert="eaVert"/>
          <a:lstStyle/>
          <a:p>
            <a:r>
              <a:rPr lang="it-IT" smtClean="0"/>
              <a:t>Fare clic per modificare lo stile del titolo</a:t>
            </a:r>
            <a:endParaRPr lang="en-US"/>
          </a:p>
        </p:txBody>
      </p:sp>
      <p:sp>
        <p:nvSpPr>
          <p:cNvPr id="13" name="Segnaposto numero diapositiva 5"/>
          <p:cNvSpPr>
            <a:spLocks noGrp="1"/>
          </p:cNvSpPr>
          <p:nvPr>
            <p:ph type="sldNum" sz="quarter" idx="10"/>
          </p:nvPr>
        </p:nvSpPr>
        <p:spPr>
          <a:xfrm>
            <a:off x="6915150" y="3009900"/>
            <a:ext cx="457200" cy="441325"/>
          </a:xfrm>
        </p:spPr>
        <p:txBody>
          <a:bodyPr/>
          <a:lstStyle>
            <a:lvl1pPr>
              <a:defRPr/>
            </a:lvl1pPr>
          </a:lstStyle>
          <a:p>
            <a:pPr>
              <a:defRPr/>
            </a:pPr>
            <a:fld id="{68052E5F-40FA-4A1F-83CE-150D304F8506}" type="slidenum">
              <a:rPr lang="it-IT"/>
              <a:pPr>
                <a:defRPr/>
              </a:pPr>
              <a:t>‹N›</a:t>
            </a:fld>
            <a:endParaRPr lang="it-IT"/>
          </a:p>
        </p:txBody>
      </p:sp>
      <p:sp>
        <p:nvSpPr>
          <p:cNvPr id="14" name="Segnaposto data 3"/>
          <p:cNvSpPr>
            <a:spLocks noGrp="1"/>
          </p:cNvSpPr>
          <p:nvPr>
            <p:ph type="dt" sz="half" idx="11"/>
          </p:nvPr>
        </p:nvSpPr>
        <p:spPr/>
        <p:txBody>
          <a:bodyPr/>
          <a:lstStyle>
            <a:lvl1pPr>
              <a:defRPr smtClean="0"/>
            </a:lvl1pPr>
          </a:lstStyle>
          <a:p>
            <a:pPr>
              <a:defRPr/>
            </a:pPr>
            <a:fld id="{BD6A7DAF-0FBE-4967-A770-F6FF48C5F2D9}" type="datetime1">
              <a:rPr lang="it-IT"/>
              <a:pPr>
                <a:defRPr/>
              </a:pPr>
              <a:t>14/03/2014</a:t>
            </a:fld>
            <a:endParaRPr lang="it-IT"/>
          </a:p>
        </p:txBody>
      </p:sp>
      <p:sp>
        <p:nvSpPr>
          <p:cNvPr id="15" name="Segnaposto piè di pagina 4"/>
          <p:cNvSpPr>
            <a:spLocks noGrp="1"/>
          </p:cNvSpPr>
          <p:nvPr>
            <p:ph type="ftr" sz="quarter" idx="12"/>
          </p:nvPr>
        </p:nvSpPr>
        <p:spPr/>
        <p:txBody>
          <a:bodyPr/>
          <a:lstStyle>
            <a:lvl1pPr>
              <a:defRPr/>
            </a:lvl1pPr>
          </a:lstStyle>
          <a:p>
            <a:pPr>
              <a:defRPr/>
            </a:pPr>
            <a:endParaRPr lang="it-IT"/>
          </a:p>
        </p:txBody>
      </p:sp>
    </p:spTree>
    <p:extLst>
      <p:ext uri="{BB962C8B-B14F-4D97-AF65-F5344CB8AC3E}">
        <p14:creationId xmlns:p14="http://schemas.microsoft.com/office/powerpoint/2010/main" val="2062871725"/>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286625" y="200025"/>
            <a:ext cx="1663700" cy="87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olo 1"/>
          <p:cNvSpPr>
            <a:spLocks noGrp="1"/>
          </p:cNvSpPr>
          <p:nvPr>
            <p:ph type="title"/>
          </p:nvPr>
        </p:nvSpPr>
        <p:spPr/>
        <p:txBody>
          <a:bodyPr/>
          <a:lstStyle>
            <a:lvl1pPr>
              <a:defRPr>
                <a:solidFill>
                  <a:schemeClr val="accent3">
                    <a:shade val="75000"/>
                  </a:schemeClr>
                </a:solidFill>
              </a:defRPr>
            </a:lvl1pPr>
          </a:lstStyle>
          <a:p>
            <a:r>
              <a:rPr lang="it-IT" dirty="0" smtClean="0"/>
              <a:t>Fare clic per modificare lo stile del titolo</a:t>
            </a:r>
            <a:endParaRPr lang="en-US" dirty="0"/>
          </a:p>
        </p:txBody>
      </p:sp>
      <p:sp>
        <p:nvSpPr>
          <p:cNvPr id="8" name="Segnaposto contenuto 7"/>
          <p:cNvSpPr>
            <a:spLocks noGrp="1"/>
          </p:cNvSpPr>
          <p:nvPr>
            <p:ph sz="quarter" idx="1"/>
          </p:nvPr>
        </p:nvSpPr>
        <p:spPr>
          <a:xfrm>
            <a:off x="301752" y="1527048"/>
            <a:ext cx="850392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numero diapositiva 5"/>
          <p:cNvSpPr>
            <a:spLocks noGrp="1"/>
          </p:cNvSpPr>
          <p:nvPr>
            <p:ph type="sldNum" sz="quarter" idx="10"/>
          </p:nvPr>
        </p:nvSpPr>
        <p:spPr>
          <a:xfrm>
            <a:off x="4362450" y="1027113"/>
            <a:ext cx="457200" cy="441325"/>
          </a:xfrm>
        </p:spPr>
        <p:txBody>
          <a:bodyPr/>
          <a:lstStyle>
            <a:lvl1pPr>
              <a:defRPr smtClean="0"/>
            </a:lvl1pPr>
          </a:lstStyle>
          <a:p>
            <a:pPr>
              <a:defRPr/>
            </a:pPr>
            <a:fld id="{A7FF1337-592D-41EB-8A38-E2893C8D9805}" type="slidenum">
              <a:rPr lang="it-IT"/>
              <a:pPr>
                <a:defRPr/>
              </a:pPr>
              <a:t>‹N›</a:t>
            </a:fld>
            <a:endParaRPr lang="it-IT" dirty="0"/>
          </a:p>
        </p:txBody>
      </p:sp>
    </p:spTree>
    <p:extLst>
      <p:ext uri="{BB962C8B-B14F-4D97-AF65-F5344CB8AC3E}">
        <p14:creationId xmlns:p14="http://schemas.microsoft.com/office/powerpoint/2010/main" val="252021715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ttangolo 18"/>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11"/>
          <p:cNvSpPr>
            <a:spLocks noChangeArrowheads="1"/>
          </p:cNvSpPr>
          <p:nvPr/>
        </p:nvSpPr>
        <p:spPr bwMode="auto">
          <a:xfrm>
            <a:off x="155575" y="142875"/>
            <a:ext cx="8832850" cy="2139950"/>
          </a:xfrm>
          <a:prstGeom prst="rect">
            <a:avLst/>
          </a:prstGeom>
          <a:solidFill>
            <a:srgbClr val="00B0F0"/>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ttangolo 12"/>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ttangolo 13"/>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Connettore 1 7"/>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e 9"/>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e 10"/>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egnaposto testo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2" name="Titolo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it-IT" smtClean="0"/>
              <a:t>Fare clic per modificare lo stile del titolo</a:t>
            </a:r>
            <a:endParaRPr lang="en-US"/>
          </a:p>
        </p:txBody>
      </p:sp>
      <p:sp>
        <p:nvSpPr>
          <p:cNvPr id="15" name="Segnaposto piè di pagina 4"/>
          <p:cNvSpPr>
            <a:spLocks noGrp="1"/>
          </p:cNvSpPr>
          <p:nvPr>
            <p:ph type="ftr" sz="quarter" idx="10"/>
          </p:nvPr>
        </p:nvSpPr>
        <p:spPr/>
        <p:txBody>
          <a:bodyPr/>
          <a:lstStyle>
            <a:lvl1pPr>
              <a:defRPr/>
            </a:lvl1pPr>
          </a:lstStyle>
          <a:p>
            <a:pPr>
              <a:defRPr/>
            </a:pPr>
            <a:endParaRPr lang="it-IT"/>
          </a:p>
        </p:txBody>
      </p:sp>
      <p:sp>
        <p:nvSpPr>
          <p:cNvPr id="16" name="Segnaposto data 3"/>
          <p:cNvSpPr>
            <a:spLocks noGrp="1"/>
          </p:cNvSpPr>
          <p:nvPr>
            <p:ph type="dt" sz="half" idx="11"/>
          </p:nvPr>
        </p:nvSpPr>
        <p:spPr/>
        <p:txBody>
          <a:bodyPr/>
          <a:lstStyle>
            <a:lvl1pPr>
              <a:defRPr smtClean="0"/>
            </a:lvl1pPr>
          </a:lstStyle>
          <a:p>
            <a:pPr>
              <a:defRPr/>
            </a:pPr>
            <a:fld id="{9884083D-A9AB-440A-846B-8286D91BC1AD}" type="datetime1">
              <a:rPr lang="it-IT"/>
              <a:pPr>
                <a:defRPr/>
              </a:pPr>
              <a:t>14/03/2014</a:t>
            </a:fld>
            <a:endParaRPr lang="it-IT"/>
          </a:p>
        </p:txBody>
      </p:sp>
      <p:sp>
        <p:nvSpPr>
          <p:cNvPr id="17" name="Segnaposto numero diapositiva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2B64D324-CA20-45EB-B8CB-497162B51295}" type="slidenum">
              <a:rPr lang="it-IT"/>
              <a:pPr>
                <a:defRPr/>
              </a:pPr>
              <a:t>‹N›</a:t>
            </a:fld>
            <a:endParaRPr lang="it-IT" dirty="0"/>
          </a:p>
        </p:txBody>
      </p:sp>
    </p:spTree>
    <p:extLst>
      <p:ext uri="{BB962C8B-B14F-4D97-AF65-F5344CB8AC3E}">
        <p14:creationId xmlns:p14="http://schemas.microsoft.com/office/powerpoint/2010/main" val="250328767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1">
        <a:schemeClr val="bg2"/>
      </p:bgRef>
    </p:bg>
    <p:spTree>
      <p:nvGrpSpPr>
        <p:cNvPr id="1" name=""/>
        <p:cNvGrpSpPr/>
        <p:nvPr/>
      </p:nvGrpSpPr>
      <p:grpSpPr>
        <a:xfrm>
          <a:off x="0" y="0"/>
          <a:ext cx="0" cy="0"/>
          <a:chOff x="0" y="0"/>
          <a:chExt cx="0" cy="0"/>
        </a:xfrm>
      </p:grpSpPr>
      <p:sp>
        <p:nvSpPr>
          <p:cNvPr id="5" name="Connettore 1 7"/>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olo 1"/>
          <p:cNvSpPr>
            <a:spLocks noGrp="1"/>
          </p:cNvSpPr>
          <p:nvPr>
            <p:ph type="title"/>
          </p:nvPr>
        </p:nvSpPr>
        <p:spPr>
          <a:xfrm>
            <a:off x="301752" y="228600"/>
            <a:ext cx="8534400" cy="758952"/>
          </a:xfrm>
        </p:spPr>
        <p:txBody>
          <a:bodyPr/>
          <a:lstStyle/>
          <a:p>
            <a:r>
              <a:rPr lang="it-IT" smtClean="0"/>
              <a:t>Fare clic per modificare lo stile del titolo</a:t>
            </a:r>
            <a:endParaRPr lang="en-US"/>
          </a:p>
        </p:txBody>
      </p:sp>
      <p:sp>
        <p:nvSpPr>
          <p:cNvPr id="10" name="Segnaposto contenuto 9"/>
          <p:cNvSpPr>
            <a:spLocks noGrp="1"/>
          </p:cNvSpPr>
          <p:nvPr>
            <p:ph sz="half" idx="1"/>
          </p:nvPr>
        </p:nvSpPr>
        <p:spPr>
          <a:xfrm>
            <a:off x="301752" y="1371600"/>
            <a:ext cx="4038600" cy="4681728"/>
          </a:xfrm>
        </p:spPr>
        <p:txBody>
          <a:bodyPr/>
          <a:lstStyle>
            <a:lvl1pPr>
              <a:defRPr sz="2500"/>
            </a:lvl1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2" name="Segnaposto contenuto 11"/>
          <p:cNvSpPr>
            <a:spLocks noGrp="1"/>
          </p:cNvSpPr>
          <p:nvPr>
            <p:ph sz="half" idx="2"/>
          </p:nvPr>
        </p:nvSpPr>
        <p:spPr>
          <a:xfrm>
            <a:off x="4800600" y="1371600"/>
            <a:ext cx="4038600" cy="4681728"/>
          </a:xfrm>
        </p:spPr>
        <p:txBody>
          <a:bodyPr/>
          <a:lstStyle>
            <a:lvl1pPr>
              <a:defRPr sz="2500"/>
            </a:lvl1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4"/>
          <p:cNvSpPr>
            <a:spLocks noGrp="1"/>
          </p:cNvSpPr>
          <p:nvPr>
            <p:ph type="dt" sz="half" idx="10"/>
          </p:nvPr>
        </p:nvSpPr>
        <p:spPr>
          <a:xfrm>
            <a:off x="5791200" y="6410325"/>
            <a:ext cx="3044825" cy="365125"/>
          </a:xfrm>
        </p:spPr>
        <p:txBody>
          <a:bodyPr/>
          <a:lstStyle>
            <a:lvl1pPr>
              <a:defRPr smtClean="0"/>
            </a:lvl1pPr>
          </a:lstStyle>
          <a:p>
            <a:pPr>
              <a:defRPr/>
            </a:pPr>
            <a:fld id="{D3AF636D-B493-41D7-A3C1-46BA74600BA8}" type="datetime1">
              <a:rPr lang="it-IT"/>
              <a:pPr>
                <a:defRPr/>
              </a:pPr>
              <a:t>14/03/2014</a:t>
            </a:fld>
            <a:endParaRPr lang="it-IT"/>
          </a:p>
        </p:txBody>
      </p:sp>
      <p:sp>
        <p:nvSpPr>
          <p:cNvPr id="7" name="Segnaposto piè di pagina 5"/>
          <p:cNvSpPr>
            <a:spLocks noGrp="1"/>
          </p:cNvSpPr>
          <p:nvPr>
            <p:ph type="ftr" sz="quarter" idx="11"/>
          </p:nvPr>
        </p:nvSpPr>
        <p:spPr/>
        <p:txBody>
          <a:bodyPr/>
          <a:lstStyle>
            <a:lvl1pPr>
              <a:defRPr/>
            </a:lvl1pPr>
          </a:lstStyle>
          <a:p>
            <a:pPr>
              <a:defRPr/>
            </a:pPr>
            <a:endParaRPr lang="it-IT"/>
          </a:p>
        </p:txBody>
      </p:sp>
      <p:sp>
        <p:nvSpPr>
          <p:cNvPr id="8" name="Segnaposto numero diapositiva 6"/>
          <p:cNvSpPr>
            <a:spLocks noGrp="1"/>
          </p:cNvSpPr>
          <p:nvPr>
            <p:ph type="sldNum" sz="quarter" idx="12"/>
          </p:nvPr>
        </p:nvSpPr>
        <p:spPr/>
        <p:txBody>
          <a:bodyPr/>
          <a:lstStyle>
            <a:lvl1pPr>
              <a:defRPr/>
            </a:lvl1pPr>
          </a:lstStyle>
          <a:p>
            <a:pPr>
              <a:defRPr/>
            </a:pPr>
            <a:fld id="{9740D775-7E53-4762-B6F7-A8C77B54BA59}" type="slidenum">
              <a:rPr lang="it-IT"/>
              <a:pPr>
                <a:defRPr/>
              </a:pPr>
              <a:t>‹N›</a:t>
            </a:fld>
            <a:endParaRPr lang="it-IT"/>
          </a:p>
        </p:txBody>
      </p:sp>
    </p:spTree>
    <p:extLst>
      <p:ext uri="{BB962C8B-B14F-4D97-AF65-F5344CB8AC3E}">
        <p14:creationId xmlns:p14="http://schemas.microsoft.com/office/powerpoint/2010/main" val="1531811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1">
        <a:schemeClr val="bg2"/>
      </p:bgRef>
    </p:bg>
    <p:spTree>
      <p:nvGrpSpPr>
        <p:cNvPr id="1" name=""/>
        <p:cNvGrpSpPr/>
        <p:nvPr/>
      </p:nvGrpSpPr>
      <p:grpSpPr>
        <a:xfrm>
          <a:off x="0" y="0"/>
          <a:ext cx="0" cy="0"/>
          <a:chOff x="0" y="0"/>
          <a:chExt cx="0" cy="0"/>
        </a:xfrm>
      </p:grpSpPr>
      <p:sp>
        <p:nvSpPr>
          <p:cNvPr id="7" name="Connettore 1 9"/>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ttangolo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ttangolo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ttangolo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Rettangolo 10"/>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ttangolo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Connettore 1 14"/>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Rettangolo 1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Ovale 24"/>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Ovale 2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egnaposto testo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4" name="Segnaposto testo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24" name="Segnaposto contenuto 23"/>
          <p:cNvSpPr>
            <a:spLocks noGrp="1"/>
          </p:cNvSpPr>
          <p:nvPr>
            <p:ph sz="quarter" idx="2"/>
          </p:nvPr>
        </p:nvSpPr>
        <p:spPr>
          <a:xfrm>
            <a:off x="301752" y="2471383"/>
            <a:ext cx="4041648" cy="3818404"/>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26" name="Segnaposto contenuto 25"/>
          <p:cNvSpPr>
            <a:spLocks noGrp="1"/>
          </p:cNvSpPr>
          <p:nvPr>
            <p:ph sz="quarter" idx="4"/>
          </p:nvPr>
        </p:nvSpPr>
        <p:spPr>
          <a:xfrm>
            <a:off x="4800600" y="2471383"/>
            <a:ext cx="4038600" cy="382219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23" name="Titolo 22"/>
          <p:cNvSpPr>
            <a:spLocks noGrp="1"/>
          </p:cNvSpPr>
          <p:nvPr>
            <p:ph type="title"/>
          </p:nvPr>
        </p:nvSpPr>
        <p:spPr/>
        <p:txBody>
          <a:bodyPr rtlCol="0"/>
          <a:lstStyle/>
          <a:p>
            <a:r>
              <a:rPr lang="it-IT" smtClean="0"/>
              <a:t>Fare clic per modificare lo stile del titolo</a:t>
            </a:r>
            <a:endParaRPr lang="en-US"/>
          </a:p>
        </p:txBody>
      </p:sp>
      <p:sp>
        <p:nvSpPr>
          <p:cNvPr id="18" name="Segnaposto data 6"/>
          <p:cNvSpPr>
            <a:spLocks noGrp="1"/>
          </p:cNvSpPr>
          <p:nvPr>
            <p:ph type="dt" sz="half" idx="10"/>
          </p:nvPr>
        </p:nvSpPr>
        <p:spPr/>
        <p:txBody>
          <a:bodyPr/>
          <a:lstStyle>
            <a:lvl1pPr>
              <a:defRPr smtClean="0"/>
            </a:lvl1pPr>
          </a:lstStyle>
          <a:p>
            <a:pPr>
              <a:defRPr/>
            </a:pPr>
            <a:fld id="{6DF78542-DEDD-45A4-9477-7141A79F4665}" type="datetime1">
              <a:rPr lang="it-IT"/>
              <a:pPr>
                <a:defRPr/>
              </a:pPr>
              <a:t>14/03/2014</a:t>
            </a:fld>
            <a:endParaRPr lang="it-IT"/>
          </a:p>
        </p:txBody>
      </p:sp>
      <p:sp>
        <p:nvSpPr>
          <p:cNvPr id="19" name="Segnaposto piè di pagina 7"/>
          <p:cNvSpPr>
            <a:spLocks noGrp="1"/>
          </p:cNvSpPr>
          <p:nvPr>
            <p:ph type="ftr" sz="quarter" idx="11"/>
          </p:nvPr>
        </p:nvSpPr>
        <p:spPr>
          <a:xfrm>
            <a:off x="304800" y="6410325"/>
            <a:ext cx="3581400" cy="365125"/>
          </a:xfrm>
        </p:spPr>
        <p:txBody>
          <a:bodyPr/>
          <a:lstStyle>
            <a:lvl1pPr>
              <a:defRPr/>
            </a:lvl1pPr>
          </a:lstStyle>
          <a:p>
            <a:pPr>
              <a:defRPr/>
            </a:pPr>
            <a:endParaRPr lang="it-IT"/>
          </a:p>
        </p:txBody>
      </p:sp>
      <p:sp>
        <p:nvSpPr>
          <p:cNvPr id="20" name="Segnaposto numero diapositiva 8"/>
          <p:cNvSpPr>
            <a:spLocks noGrp="1"/>
          </p:cNvSpPr>
          <p:nvPr>
            <p:ph type="sldNum" sz="quarter" idx="12"/>
          </p:nvPr>
        </p:nvSpPr>
        <p:spPr>
          <a:xfrm>
            <a:off x="4343400" y="1042988"/>
            <a:ext cx="457200" cy="441325"/>
          </a:xfrm>
        </p:spPr>
        <p:txBody>
          <a:bodyPr/>
          <a:lstStyle>
            <a:lvl1pPr algn="ctr">
              <a:defRPr/>
            </a:lvl1pPr>
          </a:lstStyle>
          <a:p>
            <a:pPr>
              <a:defRPr/>
            </a:pPr>
            <a:fld id="{269A2616-4EA7-4491-AD89-AA431E15B619}" type="slidenum">
              <a:rPr lang="it-IT"/>
              <a:pPr>
                <a:defRPr/>
              </a:pPr>
              <a:t>‹N›</a:t>
            </a:fld>
            <a:endParaRPr lang="it-IT"/>
          </a:p>
        </p:txBody>
      </p:sp>
    </p:spTree>
    <p:extLst>
      <p:ext uri="{BB962C8B-B14F-4D97-AF65-F5344CB8AC3E}">
        <p14:creationId xmlns:p14="http://schemas.microsoft.com/office/powerpoint/2010/main" val="289133124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lvl1pPr>
              <a:defRPr smtClean="0"/>
            </a:lvl1pPr>
          </a:lstStyle>
          <a:p>
            <a:pPr>
              <a:defRPr/>
            </a:pPr>
            <a:fld id="{05986909-DE9B-44A7-B800-5A25A560DB45}" type="datetime1">
              <a:rPr lang="it-IT"/>
              <a:pPr>
                <a:defRPr/>
              </a:pPr>
              <a:t>14/03/2014</a:t>
            </a:fld>
            <a:endParaRPr lang="it-IT"/>
          </a:p>
        </p:txBody>
      </p:sp>
      <p:sp>
        <p:nvSpPr>
          <p:cNvPr id="4" name="Segnaposto piè di pagina 3"/>
          <p:cNvSpPr>
            <a:spLocks noGrp="1"/>
          </p:cNvSpPr>
          <p:nvPr>
            <p:ph type="ftr" sz="quarter" idx="11"/>
          </p:nvPr>
        </p:nvSpPr>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4343400" y="1036638"/>
            <a:ext cx="457200" cy="441325"/>
          </a:xfrm>
        </p:spPr>
        <p:txBody>
          <a:bodyPr/>
          <a:lstStyle>
            <a:lvl1pPr>
              <a:defRPr/>
            </a:lvl1pPr>
          </a:lstStyle>
          <a:p>
            <a:pPr>
              <a:defRPr/>
            </a:pPr>
            <a:fld id="{D3D83714-7C38-46D4-B97A-76AF7FEF5520}" type="slidenum">
              <a:rPr lang="it-IT"/>
              <a:pPr>
                <a:defRPr/>
              </a:pPr>
              <a:t>‹N›</a:t>
            </a:fld>
            <a:endParaRPr lang="it-IT"/>
          </a:p>
        </p:txBody>
      </p:sp>
    </p:spTree>
    <p:extLst>
      <p:ext uri="{BB962C8B-B14F-4D97-AF65-F5344CB8AC3E}">
        <p14:creationId xmlns:p14="http://schemas.microsoft.com/office/powerpoint/2010/main" val="1265943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ttangolo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Rettangolo 7"/>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Rettangolo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Rettangolo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4"/>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5"/>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Segnaposto data 1"/>
          <p:cNvSpPr>
            <a:spLocks noGrp="1"/>
          </p:cNvSpPr>
          <p:nvPr>
            <p:ph type="dt" sz="half" idx="10"/>
          </p:nvPr>
        </p:nvSpPr>
        <p:spPr/>
        <p:txBody>
          <a:bodyPr/>
          <a:lstStyle>
            <a:lvl1pPr>
              <a:defRPr smtClean="0"/>
            </a:lvl1pPr>
          </a:lstStyle>
          <a:p>
            <a:pPr>
              <a:defRPr/>
            </a:pPr>
            <a:fld id="{DFDE57B0-1156-47B9-9227-1C227990A5FD}" type="datetime1">
              <a:rPr lang="it-IT"/>
              <a:pPr>
                <a:defRPr/>
              </a:pPr>
              <a:t>14/03/2014</a:t>
            </a:fld>
            <a:endParaRPr lang="it-IT"/>
          </a:p>
        </p:txBody>
      </p:sp>
      <p:sp>
        <p:nvSpPr>
          <p:cNvPr id="9" name="Segnaposto piè di pagina 2"/>
          <p:cNvSpPr>
            <a:spLocks noGrp="1"/>
          </p:cNvSpPr>
          <p:nvPr>
            <p:ph type="ftr" sz="quarter" idx="11"/>
          </p:nvPr>
        </p:nvSpPr>
        <p:spPr/>
        <p:txBody>
          <a:bodyPr/>
          <a:lstStyle>
            <a:lvl1pPr>
              <a:defRPr/>
            </a:lvl1pPr>
          </a:lstStyle>
          <a:p>
            <a:pPr>
              <a:defRPr/>
            </a:pPr>
            <a:endParaRPr lang="it-IT"/>
          </a:p>
        </p:txBody>
      </p:sp>
      <p:sp>
        <p:nvSpPr>
          <p:cNvPr id="10" name="Segnaposto numero diapositiva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F843290-A55D-442D-94A7-EBD7BC1D78F8}" type="slidenum">
              <a:rPr lang="it-IT"/>
              <a:pPr>
                <a:defRPr/>
              </a:pPr>
              <a:t>‹N›</a:t>
            </a:fld>
            <a:endParaRPr lang="it-IT"/>
          </a:p>
        </p:txBody>
      </p:sp>
    </p:spTree>
    <p:extLst>
      <p:ext uri="{BB962C8B-B14F-4D97-AF65-F5344CB8AC3E}">
        <p14:creationId xmlns:p14="http://schemas.microsoft.com/office/powerpoint/2010/main" val="1365071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5" name="Rettangolo 18"/>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ttangolo 15"/>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Rettangolo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ttangolo 7"/>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Connettore 1 8"/>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Oval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e 10"/>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ttangolo 20"/>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olo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it-IT" smtClean="0"/>
              <a:t>Fare clic per modificare lo stile del titolo</a:t>
            </a:r>
            <a:endParaRPr lang="en-US"/>
          </a:p>
        </p:txBody>
      </p:sp>
      <p:sp>
        <p:nvSpPr>
          <p:cNvPr id="3" name="Segnaposto testo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20" name="Segnaposto contenuto 19"/>
          <p:cNvSpPr>
            <a:spLocks noGrp="1"/>
          </p:cNvSpPr>
          <p:nvPr>
            <p:ph sz="quarter" idx="1"/>
          </p:nvPr>
        </p:nvSpPr>
        <p:spPr>
          <a:xfrm>
            <a:off x="3124200" y="685800"/>
            <a:ext cx="5638800" cy="54102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6" name="Segnaposto numero diapositiva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6C2DFC43-F8E5-4F3C-8AE2-3C830944B3D9}" type="slidenum">
              <a:rPr lang="it-IT"/>
              <a:pPr>
                <a:defRPr/>
              </a:pPr>
              <a:t>‹N›</a:t>
            </a:fld>
            <a:endParaRPr lang="it-IT"/>
          </a:p>
        </p:txBody>
      </p:sp>
      <p:sp>
        <p:nvSpPr>
          <p:cNvPr id="17" name="Segnaposto data 4"/>
          <p:cNvSpPr>
            <a:spLocks noGrp="1"/>
          </p:cNvSpPr>
          <p:nvPr>
            <p:ph type="dt" sz="half" idx="11"/>
          </p:nvPr>
        </p:nvSpPr>
        <p:spPr/>
        <p:txBody>
          <a:bodyPr/>
          <a:lstStyle>
            <a:lvl1pPr>
              <a:defRPr smtClean="0"/>
            </a:lvl1pPr>
          </a:lstStyle>
          <a:p>
            <a:pPr>
              <a:defRPr/>
            </a:pPr>
            <a:fld id="{F684B01B-1804-4448-B56D-56E74D32C405}" type="datetime1">
              <a:rPr lang="it-IT"/>
              <a:pPr>
                <a:defRPr/>
              </a:pPr>
              <a:t>14/03/2014</a:t>
            </a:fld>
            <a:endParaRPr lang="it-IT"/>
          </a:p>
        </p:txBody>
      </p:sp>
      <p:sp>
        <p:nvSpPr>
          <p:cNvPr id="18" name="Segnaposto piè di pagina 5"/>
          <p:cNvSpPr>
            <a:spLocks noGrp="1"/>
          </p:cNvSpPr>
          <p:nvPr>
            <p:ph type="ftr" sz="quarter" idx="12"/>
          </p:nvPr>
        </p:nvSpPr>
        <p:spPr>
          <a:xfrm>
            <a:off x="301625" y="6410325"/>
            <a:ext cx="3382963" cy="366713"/>
          </a:xfrm>
        </p:spPr>
        <p:txBody>
          <a:bodyPr/>
          <a:lstStyle>
            <a:lvl1pPr>
              <a:defRPr/>
            </a:lvl1pPr>
          </a:lstStyle>
          <a:p>
            <a:pPr>
              <a:defRPr/>
            </a:pPr>
            <a:endParaRPr lang="it-IT"/>
          </a:p>
        </p:txBody>
      </p:sp>
    </p:spTree>
    <p:extLst>
      <p:ext uri="{BB962C8B-B14F-4D97-AF65-F5344CB8AC3E}">
        <p14:creationId xmlns:p14="http://schemas.microsoft.com/office/powerpoint/2010/main" val="314479794"/>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5" name="Connettore 1 20"/>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Rettangolo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Rettangolo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Rettangolo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Rettangolo 1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Rettangolo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ttangolo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Oval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Ovale 12"/>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ttangolo 21"/>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Titolo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it-IT" smtClean="0"/>
              <a:t>Fare clic per modificare lo stile del titolo</a:t>
            </a:r>
            <a:endParaRPr lang="en-US"/>
          </a:p>
        </p:txBody>
      </p:sp>
      <p:sp>
        <p:nvSpPr>
          <p:cNvPr id="3" name="Segnaposto immagine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it-IT" noProof="0" smtClean="0"/>
              <a:t>Fare clic sull'icona per inserire un'immagine</a:t>
            </a:r>
            <a:endParaRPr lang="en-US" noProof="0" dirty="0"/>
          </a:p>
        </p:txBody>
      </p:sp>
      <p:sp>
        <p:nvSpPr>
          <p:cNvPr id="4" name="Segnaposto testo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it-IT" smtClean="0"/>
              <a:t>Fare clic per modificare stili del testo dello schema</a:t>
            </a:r>
          </a:p>
        </p:txBody>
      </p:sp>
      <p:sp>
        <p:nvSpPr>
          <p:cNvPr id="16" name="Segnaposto numero diapositiva 6"/>
          <p:cNvSpPr>
            <a:spLocks noGrp="1"/>
          </p:cNvSpPr>
          <p:nvPr>
            <p:ph type="sldNum" sz="quarter" idx="10"/>
          </p:nvPr>
        </p:nvSpPr>
        <p:spPr>
          <a:xfrm>
            <a:off x="1371600" y="312738"/>
            <a:ext cx="457200" cy="441325"/>
          </a:xfrm>
        </p:spPr>
        <p:txBody>
          <a:bodyPr/>
          <a:lstStyle>
            <a:lvl1pPr>
              <a:defRPr/>
            </a:lvl1pPr>
          </a:lstStyle>
          <a:p>
            <a:pPr>
              <a:defRPr/>
            </a:pPr>
            <a:fld id="{690B6513-2F2F-4AC8-B98E-D8BFE0E93426}" type="slidenum">
              <a:rPr lang="it-IT"/>
              <a:pPr>
                <a:defRPr/>
              </a:pPr>
              <a:t>‹N›</a:t>
            </a:fld>
            <a:endParaRPr lang="it-IT"/>
          </a:p>
        </p:txBody>
      </p:sp>
      <p:sp>
        <p:nvSpPr>
          <p:cNvPr id="17" name="Segnaposto data 4"/>
          <p:cNvSpPr>
            <a:spLocks noGrp="1"/>
          </p:cNvSpPr>
          <p:nvPr>
            <p:ph type="dt" sz="half" idx="11"/>
          </p:nvPr>
        </p:nvSpPr>
        <p:spPr>
          <a:xfrm>
            <a:off x="5788025" y="6405563"/>
            <a:ext cx="3044825" cy="365125"/>
          </a:xfrm>
        </p:spPr>
        <p:txBody>
          <a:bodyPr/>
          <a:lstStyle>
            <a:lvl1pPr>
              <a:defRPr smtClean="0"/>
            </a:lvl1pPr>
          </a:lstStyle>
          <a:p>
            <a:pPr>
              <a:defRPr/>
            </a:pPr>
            <a:fld id="{60460769-953F-4B85-8C05-71CAE130349C}" type="datetime1">
              <a:rPr lang="it-IT"/>
              <a:pPr>
                <a:defRPr/>
              </a:pPr>
              <a:t>14/03/2014</a:t>
            </a:fld>
            <a:endParaRPr lang="it-IT"/>
          </a:p>
        </p:txBody>
      </p:sp>
      <p:sp>
        <p:nvSpPr>
          <p:cNvPr id="18" name="Segnaposto piè di pagina 5"/>
          <p:cNvSpPr>
            <a:spLocks noGrp="1"/>
          </p:cNvSpPr>
          <p:nvPr>
            <p:ph type="ftr" sz="quarter" idx="12"/>
          </p:nvPr>
        </p:nvSpPr>
        <p:spPr>
          <a:xfrm>
            <a:off x="301625" y="6410325"/>
            <a:ext cx="3584575" cy="366713"/>
          </a:xfrm>
        </p:spPr>
        <p:txBody>
          <a:bodyPr/>
          <a:lstStyle>
            <a:lvl1pPr>
              <a:defRPr/>
            </a:lvl1pPr>
          </a:lstStyle>
          <a:p>
            <a:pPr>
              <a:defRPr/>
            </a:pPr>
            <a:endParaRPr lang="it-IT"/>
          </a:p>
        </p:txBody>
      </p:sp>
    </p:spTree>
    <p:extLst>
      <p:ext uri="{BB962C8B-B14F-4D97-AF65-F5344CB8AC3E}">
        <p14:creationId xmlns:p14="http://schemas.microsoft.com/office/powerpoint/2010/main" val="187623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ttangolo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Rettangolo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Rettangolo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Rettangolo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Rettangolo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Segnaposto data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smtClean="0">
                <a:solidFill>
                  <a:srgbClr val="FFFFFF"/>
                </a:solidFill>
                <a:latin typeface="+mn-lt"/>
                <a:cs typeface="+mn-cs"/>
              </a:defRPr>
            </a:lvl1pPr>
          </a:lstStyle>
          <a:p>
            <a:pPr>
              <a:defRPr/>
            </a:pPr>
            <a:fld id="{632CDC94-24D3-4337-96D5-5B31D5E0425F}" type="datetime1">
              <a:rPr lang="it-IT"/>
              <a:pPr>
                <a:defRPr/>
              </a:pPr>
              <a:t>14/03/2014</a:t>
            </a:fld>
            <a:endParaRPr lang="it-IT"/>
          </a:p>
        </p:txBody>
      </p:sp>
      <p:sp>
        <p:nvSpPr>
          <p:cNvPr id="3" name="Segnaposto piè di pagina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it-IT"/>
          </a:p>
        </p:txBody>
      </p:sp>
      <p:sp>
        <p:nvSpPr>
          <p:cNvPr id="8" name="Rettangolo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Connettore 1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Ovale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Ovale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Segnaposto numero diapositiva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8AE74002-3004-471B-81F5-3769B0115B15}" type="slidenum">
              <a:rPr lang="it-IT"/>
              <a:pPr>
                <a:defRPr/>
              </a:pPr>
              <a:t>‹N›</a:t>
            </a:fld>
            <a:endParaRPr lang="it-IT"/>
          </a:p>
        </p:txBody>
      </p:sp>
      <p:sp>
        <p:nvSpPr>
          <p:cNvPr id="1038" name="Segnaposto titolo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it-IT" altLang="it-IT" smtClean="0"/>
              <a:t>Fare clic per modificare lo stile del titolo</a:t>
            </a:r>
            <a:endParaRPr lang="en-US" altLang="it-IT" smtClean="0"/>
          </a:p>
        </p:txBody>
      </p:sp>
      <p:sp>
        <p:nvSpPr>
          <p:cNvPr id="1039" name="Segnaposto testo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endParaRPr lang="en-US" altLang="it-IT" smtClean="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ctr" rtl="0" eaLnBrk="0" fontAlgn="base" hangingPunct="0">
        <a:spcBef>
          <a:spcPct val="0"/>
        </a:spcBef>
        <a:spcAft>
          <a:spcPct val="0"/>
        </a:spcAft>
        <a:defRPr sz="3300" kern="1200">
          <a:solidFill>
            <a:srgbClr val="E0A208"/>
          </a:solidFill>
          <a:latin typeface="+mj-lt"/>
          <a:ea typeface="+mj-ea"/>
          <a:cs typeface="+mj-cs"/>
        </a:defRPr>
      </a:lvl1pPr>
      <a:lvl2pPr algn="ctr" rtl="0" eaLnBrk="0" fontAlgn="base" hangingPunct="0">
        <a:spcBef>
          <a:spcPct val="0"/>
        </a:spcBef>
        <a:spcAft>
          <a:spcPct val="0"/>
        </a:spcAft>
        <a:defRPr sz="3300">
          <a:solidFill>
            <a:srgbClr val="E0A208"/>
          </a:solidFill>
          <a:latin typeface="Candara" pitchFamily="34" charset="0"/>
        </a:defRPr>
      </a:lvl2pPr>
      <a:lvl3pPr algn="ctr" rtl="0" eaLnBrk="0" fontAlgn="base" hangingPunct="0">
        <a:spcBef>
          <a:spcPct val="0"/>
        </a:spcBef>
        <a:spcAft>
          <a:spcPct val="0"/>
        </a:spcAft>
        <a:defRPr sz="3300">
          <a:solidFill>
            <a:srgbClr val="E0A208"/>
          </a:solidFill>
          <a:latin typeface="Candara" pitchFamily="34" charset="0"/>
        </a:defRPr>
      </a:lvl3pPr>
      <a:lvl4pPr algn="ctr" rtl="0" eaLnBrk="0" fontAlgn="base" hangingPunct="0">
        <a:spcBef>
          <a:spcPct val="0"/>
        </a:spcBef>
        <a:spcAft>
          <a:spcPct val="0"/>
        </a:spcAft>
        <a:defRPr sz="3300">
          <a:solidFill>
            <a:srgbClr val="E0A208"/>
          </a:solidFill>
          <a:latin typeface="Candara" pitchFamily="34" charset="0"/>
        </a:defRPr>
      </a:lvl4pPr>
      <a:lvl5pPr algn="ctr" rtl="0" eaLnBrk="0" fontAlgn="base" hangingPunct="0">
        <a:spcBef>
          <a:spcPct val="0"/>
        </a:spcBef>
        <a:spcAft>
          <a:spcPct val="0"/>
        </a:spcAft>
        <a:defRPr sz="3300">
          <a:solidFill>
            <a:srgbClr val="E0A208"/>
          </a:solidFill>
          <a:latin typeface="Candara" pitchFamily="34" charset="0"/>
        </a:defRPr>
      </a:lvl5pPr>
      <a:lvl6pPr marL="457200" algn="ctr" rtl="0" fontAlgn="base">
        <a:spcBef>
          <a:spcPct val="0"/>
        </a:spcBef>
        <a:spcAft>
          <a:spcPct val="0"/>
        </a:spcAft>
        <a:defRPr sz="3300">
          <a:solidFill>
            <a:srgbClr val="E0A208"/>
          </a:solidFill>
          <a:latin typeface="Candara" pitchFamily="34" charset="0"/>
        </a:defRPr>
      </a:lvl6pPr>
      <a:lvl7pPr marL="914400" algn="ctr" rtl="0" fontAlgn="base">
        <a:spcBef>
          <a:spcPct val="0"/>
        </a:spcBef>
        <a:spcAft>
          <a:spcPct val="0"/>
        </a:spcAft>
        <a:defRPr sz="3300">
          <a:solidFill>
            <a:srgbClr val="E0A208"/>
          </a:solidFill>
          <a:latin typeface="Candara" pitchFamily="34" charset="0"/>
        </a:defRPr>
      </a:lvl7pPr>
      <a:lvl8pPr marL="1371600" algn="ctr" rtl="0" fontAlgn="base">
        <a:spcBef>
          <a:spcPct val="0"/>
        </a:spcBef>
        <a:spcAft>
          <a:spcPct val="0"/>
        </a:spcAft>
        <a:defRPr sz="3300">
          <a:solidFill>
            <a:srgbClr val="E0A208"/>
          </a:solidFill>
          <a:latin typeface="Candara" pitchFamily="34" charset="0"/>
        </a:defRPr>
      </a:lvl8pPr>
      <a:lvl9pPr marL="1828800" algn="ctr" rtl="0" fontAlgn="base">
        <a:spcBef>
          <a:spcPct val="0"/>
        </a:spcBef>
        <a:spcAft>
          <a:spcPct val="0"/>
        </a:spcAft>
        <a:defRPr sz="3300">
          <a:solidFill>
            <a:srgbClr val="E0A208"/>
          </a:solidFill>
          <a:latin typeface="Candara" pitchFamily="34"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FEB80A"/>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00ADDC"/>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738AC8"/>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liceoeconomicosociale.it/lezioni-economico-social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hyperlink" Target="http://www.liceoeconomicosociale.i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liceoeconomicosociale.i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liceoeconomicosociale.i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000125" y="1928813"/>
            <a:ext cx="7215188" cy="4214812"/>
          </a:xfrm>
        </p:spPr>
        <p:txBody>
          <a:bodyPr>
            <a:noAutofit/>
          </a:bodyPr>
          <a:lstStyle/>
          <a:p>
            <a:pPr eaLnBrk="1" fontAlgn="auto" hangingPunct="1">
              <a:spcAft>
                <a:spcPts val="0"/>
              </a:spcAft>
              <a:buFont typeface="Wingdings 2"/>
              <a:buNone/>
              <a:defRPr/>
            </a:pPr>
            <a:endParaRPr lang="it-IT" sz="3600" i="1" dirty="0" smtClean="0">
              <a:solidFill>
                <a:srgbClr val="00B0F0"/>
              </a:solidFill>
              <a:ea typeface="+mj-ea"/>
              <a:cs typeface="+mj-cs"/>
            </a:endParaRPr>
          </a:p>
          <a:p>
            <a:pPr eaLnBrk="1" fontAlgn="auto" hangingPunct="1">
              <a:spcAft>
                <a:spcPts val="0"/>
              </a:spcAft>
              <a:defRPr/>
            </a:pPr>
            <a:endParaRPr lang="it-IT" sz="3600" dirty="0" smtClean="0">
              <a:solidFill>
                <a:srgbClr val="00B0F0"/>
              </a:solidFill>
              <a:ea typeface="+mj-ea"/>
              <a:cs typeface="+mj-cs"/>
            </a:endParaRPr>
          </a:p>
          <a:p>
            <a:pPr eaLnBrk="1" fontAlgn="auto" hangingPunct="1">
              <a:spcAft>
                <a:spcPts val="0"/>
              </a:spcAft>
              <a:buFont typeface="Wingdings 2"/>
              <a:buNone/>
              <a:defRPr/>
            </a:pPr>
            <a:r>
              <a:rPr lang="it-IT" sz="3200" dirty="0" smtClean="0">
                <a:solidFill>
                  <a:srgbClr val="00B0F0"/>
                </a:solidFill>
              </a:rPr>
              <a:t>I LES e IL futuro:</a:t>
            </a:r>
          </a:p>
          <a:p>
            <a:pPr eaLnBrk="1" fontAlgn="auto" hangingPunct="1">
              <a:spcBef>
                <a:spcPts val="0"/>
              </a:spcBef>
              <a:spcAft>
                <a:spcPts val="0"/>
              </a:spcAft>
              <a:buFont typeface="Wingdings 2"/>
              <a:buNone/>
              <a:defRPr/>
            </a:pPr>
            <a:r>
              <a:rPr lang="it-IT" sz="3200" i="1" cap="none" dirty="0" smtClean="0">
                <a:solidFill>
                  <a:srgbClr val="00B0F0"/>
                </a:solidFill>
              </a:rPr>
              <a:t>territorio</a:t>
            </a:r>
          </a:p>
          <a:p>
            <a:pPr eaLnBrk="1" fontAlgn="auto" hangingPunct="1">
              <a:spcBef>
                <a:spcPts val="0"/>
              </a:spcBef>
              <a:spcAft>
                <a:spcPts val="0"/>
              </a:spcAft>
              <a:buFont typeface="Wingdings 2"/>
              <a:buNone/>
              <a:defRPr/>
            </a:pPr>
            <a:r>
              <a:rPr lang="it-IT" sz="3200" i="1" cap="none" dirty="0" smtClean="0">
                <a:solidFill>
                  <a:srgbClr val="00B0F0"/>
                </a:solidFill>
              </a:rPr>
              <a:t>innovazione didattica </a:t>
            </a:r>
          </a:p>
          <a:p>
            <a:pPr eaLnBrk="1" fontAlgn="auto" hangingPunct="1">
              <a:spcBef>
                <a:spcPts val="0"/>
              </a:spcBef>
              <a:spcAft>
                <a:spcPts val="0"/>
              </a:spcAft>
              <a:buFont typeface="Wingdings 2"/>
              <a:buNone/>
              <a:defRPr/>
            </a:pPr>
            <a:r>
              <a:rPr lang="it-IT" sz="3200" i="1" cap="none" dirty="0" smtClean="0">
                <a:solidFill>
                  <a:srgbClr val="00B0F0"/>
                </a:solidFill>
              </a:rPr>
              <a:t>strategie di innovazione</a:t>
            </a:r>
          </a:p>
          <a:p>
            <a:pPr eaLnBrk="1" fontAlgn="auto" hangingPunct="1">
              <a:spcAft>
                <a:spcPts val="0"/>
              </a:spcAft>
              <a:buFont typeface="Wingdings 2"/>
              <a:buNone/>
              <a:defRPr/>
            </a:pPr>
            <a:endParaRPr lang="it-IT" sz="3200" dirty="0">
              <a:solidFill>
                <a:srgbClr val="00B0F0"/>
              </a:solidFill>
            </a:endParaRPr>
          </a:p>
        </p:txBody>
      </p:sp>
      <p:sp>
        <p:nvSpPr>
          <p:cNvPr id="13315" name="Titolo 1"/>
          <p:cNvSpPr>
            <a:spLocks noGrp="1"/>
          </p:cNvSpPr>
          <p:nvPr>
            <p:ph type="ctrTitle"/>
          </p:nvPr>
        </p:nvSpPr>
        <p:spPr>
          <a:xfrm>
            <a:off x="685800" y="309563"/>
            <a:ext cx="7772400" cy="1976437"/>
          </a:xfrm>
        </p:spPr>
        <p:txBody>
          <a:bodyPr/>
          <a:lstStyle/>
          <a:p>
            <a:pPr eaLnBrk="1" hangingPunct="1"/>
            <a:r>
              <a:rPr lang="it-IT" altLang="it-IT" sz="2600" i="1" smtClean="0">
                <a:solidFill>
                  <a:srgbClr val="00B0F0"/>
                </a:solidFill>
              </a:rPr>
              <a:t>Il Liceo Economico Sociale</a:t>
            </a:r>
          </a:p>
        </p:txBody>
      </p:sp>
      <p:pic>
        <p:nvPicPr>
          <p:cNvPr id="133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8" y="428625"/>
            <a:ext cx="22606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0750" y="500063"/>
            <a:ext cx="2085975"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Immagin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063" y="5429250"/>
            <a:ext cx="1257300" cy="855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a:xfrm>
            <a:off x="214313" y="228600"/>
            <a:ext cx="8621712" cy="758825"/>
          </a:xfrm>
        </p:spPr>
        <p:txBody>
          <a:bodyPr/>
          <a:lstStyle/>
          <a:p>
            <a:pPr eaLnBrk="1" hangingPunct="1"/>
            <a:r>
              <a:rPr lang="it-IT" altLang="it-IT" smtClean="0">
                <a:solidFill>
                  <a:srgbClr val="E0A208"/>
                </a:solidFill>
              </a:rPr>
              <a:t>Comunicazione: il sito web</a:t>
            </a:r>
          </a:p>
        </p:txBody>
      </p:sp>
      <p:graphicFrame>
        <p:nvGraphicFramePr>
          <p:cNvPr id="7" name="Diagramma 6"/>
          <p:cNvGraphicFramePr/>
          <p:nvPr/>
        </p:nvGraphicFramePr>
        <p:xfrm>
          <a:off x="214282" y="1285860"/>
          <a:ext cx="8572560" cy="5103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ttangolo 8"/>
          <p:cNvSpPr/>
          <p:nvPr/>
        </p:nvSpPr>
        <p:spPr>
          <a:xfrm>
            <a:off x="214313" y="4929188"/>
            <a:ext cx="5286375" cy="13573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1400" dirty="0">
              <a:solidFill>
                <a:schemeClr val="accent1"/>
              </a:solidFill>
            </a:endParaRPr>
          </a:p>
          <a:p>
            <a:pPr algn="ctr" fontAlgn="auto">
              <a:spcBef>
                <a:spcPts val="0"/>
              </a:spcBef>
              <a:spcAft>
                <a:spcPts val="0"/>
              </a:spcAft>
              <a:defRPr/>
            </a:pPr>
            <a:endParaRPr lang="it-IT" sz="1400" dirty="0">
              <a:solidFill>
                <a:schemeClr val="accent1"/>
              </a:solidFill>
            </a:endParaRPr>
          </a:p>
          <a:p>
            <a:pPr algn="ctr" fontAlgn="auto">
              <a:spcBef>
                <a:spcPts val="0"/>
              </a:spcBef>
              <a:spcAft>
                <a:spcPts val="0"/>
              </a:spcAft>
              <a:defRPr/>
            </a:pPr>
            <a:r>
              <a:rPr lang="it-IT" sz="1400" dirty="0">
                <a:solidFill>
                  <a:schemeClr val="accent1"/>
                </a:solidFill>
              </a:rPr>
              <a:t>La pubblicazione, nel corso dell’anno 2013, sarà validata da un Comitato scientifico. In seguito, la pubblicazione sarà effettuata direttamente delle scuole, che individueranno un docente responsabile. Quest’ultimo avrà a disposizione un diverso livello di accesso al portale, che gli consentirà la pubblicazione diretta di materiali.</a:t>
            </a:r>
          </a:p>
          <a:p>
            <a:pPr algn="ctr" fontAlgn="auto">
              <a:spcBef>
                <a:spcPts val="0"/>
              </a:spcBef>
              <a:spcAft>
                <a:spcPts val="0"/>
              </a:spcAft>
              <a:defRPr/>
            </a:pPr>
            <a:endParaRPr lang="it-IT" sz="1400" dirty="0">
              <a:solidFill>
                <a:schemeClr val="accent1"/>
              </a:solidFill>
            </a:endParaRPr>
          </a:p>
          <a:p>
            <a:pPr algn="ctr" fontAlgn="auto">
              <a:spcBef>
                <a:spcPts val="0"/>
              </a:spcBef>
              <a:spcAft>
                <a:spcPts val="0"/>
              </a:spcAft>
              <a:defRPr/>
            </a:pPr>
            <a:endParaRPr lang="it-IT" sz="1400" dirty="0"/>
          </a:p>
        </p:txBody>
      </p:sp>
      <p:sp>
        <p:nvSpPr>
          <p:cNvPr id="10" name="Rettangolo 9"/>
          <p:cNvSpPr/>
          <p:nvPr/>
        </p:nvSpPr>
        <p:spPr>
          <a:xfrm>
            <a:off x="214313" y="1643063"/>
            <a:ext cx="5214937" cy="1143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1600" dirty="0">
                <a:solidFill>
                  <a:schemeClr val="accent2"/>
                </a:solidFill>
              </a:rPr>
              <a:t>Nel corso del 2012 la redazione del portale web è seguita dalla </a:t>
            </a:r>
            <a:r>
              <a:rPr lang="it-IT" sz="1600" b="1" dirty="0">
                <a:solidFill>
                  <a:schemeClr val="accent2"/>
                </a:solidFill>
              </a:rPr>
              <a:t>Fondazione Rosselli </a:t>
            </a:r>
            <a:r>
              <a:rPr lang="it-IT" sz="1600" dirty="0">
                <a:solidFill>
                  <a:schemeClr val="accent2"/>
                </a:solidFill>
              </a:rPr>
              <a:t>in collaborazione con un </a:t>
            </a:r>
            <a:r>
              <a:rPr lang="it-IT" sz="1600" b="1" dirty="0">
                <a:solidFill>
                  <a:schemeClr val="accent2"/>
                </a:solidFill>
              </a:rPr>
              <a:t>Comitato scientifico </a:t>
            </a:r>
            <a:r>
              <a:rPr lang="it-IT" sz="1600" dirty="0">
                <a:solidFill>
                  <a:schemeClr val="accent2"/>
                </a:solidFill>
              </a:rPr>
              <a:t>che valida i materiali da pubblicare, inseriti dai singoli Istituti.</a:t>
            </a:r>
          </a:p>
        </p:txBody>
      </p:sp>
      <p:sp>
        <p:nvSpPr>
          <p:cNvPr id="11" name="Segnaposto numero diapositiva 10"/>
          <p:cNvSpPr>
            <a:spLocks noGrp="1"/>
          </p:cNvSpPr>
          <p:nvPr>
            <p:ph type="sldNum" sz="quarter" idx="10"/>
          </p:nvPr>
        </p:nvSpPr>
        <p:spPr/>
        <p:txBody>
          <a:bodyPr/>
          <a:lstStyle/>
          <a:p>
            <a:pPr>
              <a:defRPr/>
            </a:pPr>
            <a:fld id="{70A72482-D7E1-4EAB-963D-4287F13AB409}" type="slidenum">
              <a:rPr lang="it-IT"/>
              <a:pPr>
                <a:defRPr/>
              </a:pPr>
              <a:t>10</a:t>
            </a:fld>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043863" cy="777875"/>
          </a:xfrm>
        </p:spPr>
        <p:txBody>
          <a:bodyPr rtlCol="0"/>
          <a:lstStyle/>
          <a:p>
            <a:pPr eaLnBrk="1" fontAlgn="auto" hangingPunct="1">
              <a:spcAft>
                <a:spcPts val="0"/>
              </a:spcAft>
              <a:defRPr/>
            </a:pPr>
            <a:r>
              <a:rPr lang="it-IT" dirty="0" smtClean="0"/>
              <a:t>Comunicazione: il sito web | 2</a:t>
            </a:r>
            <a:endParaRPr lang="it-IT" dirty="0"/>
          </a:p>
        </p:txBody>
      </p:sp>
      <p:graphicFrame>
        <p:nvGraphicFramePr>
          <p:cNvPr id="5" name="Segnaposto contenuto 4"/>
          <p:cNvGraphicFramePr>
            <a:graphicFrameLocks noGrp="1"/>
          </p:cNvGraphicFramePr>
          <p:nvPr>
            <p:ph idx="1"/>
          </p:nvPr>
        </p:nvGraphicFramePr>
        <p:xfrm>
          <a:off x="539552" y="1571612"/>
          <a:ext cx="8229600" cy="3541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egnaposto numero diapositiva 3"/>
          <p:cNvSpPr>
            <a:spLocks noGrp="1"/>
          </p:cNvSpPr>
          <p:nvPr>
            <p:ph type="sldNum" sz="quarter" idx="10"/>
          </p:nvPr>
        </p:nvSpPr>
        <p:spPr>
          <a:xfrm>
            <a:off x="5791200" y="6405563"/>
            <a:ext cx="3044825" cy="365125"/>
          </a:xfrm>
        </p:spPr>
        <p:txBody>
          <a:bodyPr/>
          <a:lstStyle/>
          <a:p>
            <a:pPr>
              <a:defRPr/>
            </a:pPr>
            <a:fld id="{2ADEA924-3EB9-483E-BF98-10B61C3CAFDA}" type="slidenum">
              <a:rPr lang="it-IT"/>
              <a:pPr>
                <a:defRPr/>
              </a:pPr>
              <a:t>11</a:t>
            </a:fld>
            <a:endParaRPr lang="it-IT"/>
          </a:p>
        </p:txBody>
      </p:sp>
      <p:sp>
        <p:nvSpPr>
          <p:cNvPr id="6" name="Segnaposto numero diapositiva 10"/>
          <p:cNvSpPr txBox="1">
            <a:spLocks/>
          </p:cNvSpPr>
          <p:nvPr/>
        </p:nvSpPr>
        <p:spPr>
          <a:xfrm>
            <a:off x="4362450" y="1027113"/>
            <a:ext cx="457200" cy="441325"/>
          </a:xfrm>
          <a:prstGeom prst="rect">
            <a:avLst/>
          </a:prstGeom>
        </p:spPr>
        <p:txBody>
          <a:bodyPr lIns="45720" rIns="45720" anchor="ctr">
            <a:normAutofit/>
          </a:bodyPr>
          <a:lstStyle/>
          <a:p>
            <a:pPr algn="ctr" fontAlgn="auto">
              <a:spcBef>
                <a:spcPts val="0"/>
              </a:spcBef>
              <a:spcAft>
                <a:spcPts val="0"/>
              </a:spcAft>
              <a:defRPr/>
            </a:pPr>
            <a:fld id="{644ED339-74A4-4BF6-A055-F73F8C620C04}" type="slidenum">
              <a:rPr lang="it-IT" sz="1600">
                <a:solidFill>
                  <a:schemeClr val="accent3">
                    <a:shade val="75000"/>
                  </a:schemeClr>
                </a:solidFill>
                <a:latin typeface="+mn-lt"/>
                <a:cs typeface="+mn-cs"/>
              </a:rPr>
              <a:pPr algn="ctr" fontAlgn="auto">
                <a:spcBef>
                  <a:spcPts val="0"/>
                </a:spcBef>
                <a:spcAft>
                  <a:spcPts val="0"/>
                </a:spcAft>
                <a:defRPr/>
              </a:pPr>
              <a:t>11</a:t>
            </a:fld>
            <a:endParaRPr lang="it-IT" sz="1600" dirty="0">
              <a:solidFill>
                <a:schemeClr val="accent3">
                  <a:shade val="75000"/>
                </a:schemeClr>
              </a:solidFill>
              <a:latin typeface="+mn-lt"/>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La didattica</a:t>
            </a:r>
            <a:endParaRPr lang="it-IT" dirty="0"/>
          </a:p>
        </p:txBody>
      </p:sp>
      <p:sp>
        <p:nvSpPr>
          <p:cNvPr id="3" name="Segnaposto contenuto 2"/>
          <p:cNvSpPr>
            <a:spLocks noGrp="1"/>
          </p:cNvSpPr>
          <p:nvPr>
            <p:ph idx="1"/>
          </p:nvPr>
        </p:nvSpPr>
        <p:spPr>
          <a:xfrm>
            <a:off x="323850" y="1566863"/>
            <a:ext cx="5543550" cy="4525962"/>
          </a:xfrm>
        </p:spPr>
        <p:txBody>
          <a:bodyPr>
            <a:noAutofit/>
          </a:bodyPr>
          <a:lstStyle/>
          <a:p>
            <a:pPr algn="just" eaLnBrk="1" hangingPunct="1">
              <a:lnSpc>
                <a:spcPct val="90000"/>
              </a:lnSpc>
              <a:buFont typeface="Arial" charset="0"/>
              <a:buChar char="♦"/>
              <a:defRPr/>
            </a:pPr>
            <a:r>
              <a:rPr lang="it-IT" altLang="it-IT" sz="1900" b="1" dirty="0" smtClean="0">
                <a:solidFill>
                  <a:schemeClr val="accent4"/>
                </a:solidFill>
                <a:latin typeface="+mj-lt"/>
              </a:rPr>
              <a:t>PROGRAMMA FORMATIVO PER I DOCENTI LES</a:t>
            </a:r>
          </a:p>
          <a:p>
            <a:pPr marL="0" indent="0" algn="just" eaLnBrk="1" hangingPunct="1">
              <a:lnSpc>
                <a:spcPct val="90000"/>
              </a:lnSpc>
              <a:buFont typeface="Wingdings 2" pitchFamily="18" charset="2"/>
              <a:buNone/>
              <a:defRPr/>
            </a:pPr>
            <a:r>
              <a:rPr lang="it-IT" sz="1400" dirty="0"/>
              <a:t>Tutte le informazioni alla </a:t>
            </a:r>
            <a:r>
              <a:rPr lang="it-IT" sz="1400" dirty="0" smtClean="0"/>
              <a:t>pagina web</a:t>
            </a:r>
            <a:r>
              <a:rPr lang="it-IT" sz="1400" dirty="0"/>
              <a:t>: </a:t>
            </a:r>
            <a:r>
              <a:rPr lang="it-IT" sz="1400" dirty="0" smtClean="0"/>
              <a:t> </a:t>
            </a:r>
            <a:r>
              <a:rPr lang="it-IT" sz="1400" dirty="0" smtClean="0">
                <a:hlinkClick r:id="rId2"/>
              </a:rPr>
              <a:t>http</a:t>
            </a:r>
            <a:r>
              <a:rPr lang="it-IT" sz="1400" dirty="0">
                <a:hlinkClick r:id="rId2"/>
              </a:rPr>
              <a:t>://www.liceoeconomicosociale.it/lezioni-economico-sociali/</a:t>
            </a:r>
            <a:endParaRPr lang="it-IT" altLang="it-IT" sz="1400" dirty="0"/>
          </a:p>
          <a:p>
            <a:pPr algn="just" eaLnBrk="1" hangingPunct="1">
              <a:lnSpc>
                <a:spcPct val="90000"/>
              </a:lnSpc>
              <a:buFont typeface="Arial" charset="0"/>
              <a:buChar char="♦"/>
              <a:defRPr/>
            </a:pPr>
            <a:endParaRPr lang="it-IT" altLang="it-IT" sz="1600" dirty="0" smtClean="0">
              <a:latin typeface="+mj-lt"/>
            </a:endParaRPr>
          </a:p>
          <a:p>
            <a:pPr algn="just" eaLnBrk="1" hangingPunct="1">
              <a:lnSpc>
                <a:spcPct val="90000"/>
              </a:lnSpc>
              <a:buFont typeface="Arial" charset="0"/>
              <a:buChar char="♦"/>
              <a:defRPr/>
            </a:pPr>
            <a:r>
              <a:rPr lang="it-IT" altLang="it-IT" sz="1600" dirty="0" smtClean="0">
                <a:latin typeface="+mj-lt"/>
              </a:rPr>
              <a:t>16 </a:t>
            </a:r>
            <a:r>
              <a:rPr lang="it-IT" altLang="it-IT" sz="1600" dirty="0" err="1" smtClean="0">
                <a:latin typeface="+mj-lt"/>
              </a:rPr>
              <a:t>webinar</a:t>
            </a:r>
            <a:r>
              <a:rPr lang="it-IT" altLang="it-IT" sz="1600" dirty="0" smtClean="0">
                <a:latin typeface="+mj-lt"/>
              </a:rPr>
              <a:t> (seminari online) sui seguenti macrotemi:</a:t>
            </a:r>
          </a:p>
          <a:p>
            <a:pPr lvl="1" eaLnBrk="1" hangingPunct="1">
              <a:lnSpc>
                <a:spcPct val="120000"/>
              </a:lnSpc>
              <a:spcBef>
                <a:spcPts val="0"/>
              </a:spcBef>
              <a:defRPr/>
            </a:pPr>
            <a:r>
              <a:rPr lang="it-IT" sz="1400" b="1" dirty="0">
                <a:solidFill>
                  <a:srgbClr val="00B0F0"/>
                </a:solidFill>
              </a:rPr>
              <a:t>L</a:t>
            </a:r>
            <a:r>
              <a:rPr lang="it-IT" sz="1400" b="1" dirty="0" smtClean="0">
                <a:solidFill>
                  <a:srgbClr val="00B0F0"/>
                </a:solidFill>
              </a:rPr>
              <a:t>e strategie di insegnamento/apprendimento: come innovare la didattica?</a:t>
            </a:r>
          </a:p>
          <a:p>
            <a:pPr lvl="1" eaLnBrk="1" hangingPunct="1">
              <a:lnSpc>
                <a:spcPct val="120000"/>
              </a:lnSpc>
              <a:spcBef>
                <a:spcPts val="0"/>
              </a:spcBef>
              <a:defRPr/>
            </a:pPr>
            <a:r>
              <a:rPr lang="it-IT" sz="1400" b="1" dirty="0" smtClean="0">
                <a:solidFill>
                  <a:srgbClr val="00B0F0"/>
                </a:solidFill>
              </a:rPr>
              <a:t>La cultura statistica: l’importanza dei dati per capire la realtà</a:t>
            </a:r>
          </a:p>
          <a:p>
            <a:pPr lvl="1" eaLnBrk="1" hangingPunct="1">
              <a:lnSpc>
                <a:spcPct val="120000"/>
              </a:lnSpc>
              <a:spcBef>
                <a:spcPts val="0"/>
              </a:spcBef>
              <a:defRPr/>
            </a:pPr>
            <a:r>
              <a:rPr lang="it-IT" sz="1400" b="1" dirty="0" smtClean="0">
                <a:solidFill>
                  <a:srgbClr val="00B0F0"/>
                </a:solidFill>
              </a:rPr>
              <a:t>Approcciarsi alla cultura e alla creatività in un ottica economica</a:t>
            </a:r>
          </a:p>
          <a:p>
            <a:pPr lvl="1" eaLnBrk="1" hangingPunct="1">
              <a:lnSpc>
                <a:spcPct val="120000"/>
              </a:lnSpc>
              <a:spcBef>
                <a:spcPts val="0"/>
              </a:spcBef>
              <a:defRPr/>
            </a:pPr>
            <a:r>
              <a:rPr lang="it-IT" sz="1400" b="1" dirty="0">
                <a:solidFill>
                  <a:srgbClr val="00B0F0"/>
                </a:solidFill>
              </a:rPr>
              <a:t>L</a:t>
            </a:r>
            <a:r>
              <a:rPr lang="it-IT" sz="1400" b="1" dirty="0" smtClean="0">
                <a:solidFill>
                  <a:srgbClr val="00B0F0"/>
                </a:solidFill>
              </a:rPr>
              <a:t>'economia per interpretare la realtà</a:t>
            </a:r>
          </a:p>
          <a:p>
            <a:pPr lvl="1" eaLnBrk="1" hangingPunct="1">
              <a:lnSpc>
                <a:spcPct val="120000"/>
              </a:lnSpc>
              <a:spcBef>
                <a:spcPts val="0"/>
              </a:spcBef>
              <a:buFont typeface="Wingdings" pitchFamily="2" charset="2"/>
              <a:buNone/>
              <a:defRPr/>
            </a:pPr>
            <a:endParaRPr lang="it-IT" sz="1600" dirty="0" smtClean="0">
              <a:solidFill>
                <a:schemeClr val="tx1"/>
              </a:solidFill>
            </a:endParaRPr>
          </a:p>
          <a:p>
            <a:pPr algn="just" eaLnBrk="1" hangingPunct="1">
              <a:lnSpc>
                <a:spcPct val="90000"/>
              </a:lnSpc>
              <a:buFont typeface="Arial" charset="0"/>
              <a:buChar char="♦"/>
              <a:defRPr/>
            </a:pPr>
            <a:r>
              <a:rPr lang="it-IT" altLang="it-IT" sz="1600" dirty="0" smtClean="0">
                <a:latin typeface="+mj-lt"/>
              </a:rPr>
              <a:t>Per ogni </a:t>
            </a:r>
            <a:r>
              <a:rPr lang="it-IT" altLang="it-IT" sz="1600" dirty="0" err="1" smtClean="0">
                <a:latin typeface="+mj-lt"/>
              </a:rPr>
              <a:t>webinar</a:t>
            </a:r>
            <a:r>
              <a:rPr lang="it-IT" altLang="it-IT" sz="1600" dirty="0" smtClean="0">
                <a:latin typeface="+mj-lt"/>
              </a:rPr>
              <a:t> ogni docente riceverà: </a:t>
            </a:r>
          </a:p>
          <a:p>
            <a:pPr lvl="1" eaLnBrk="1" hangingPunct="1">
              <a:lnSpc>
                <a:spcPct val="120000"/>
              </a:lnSpc>
              <a:spcBef>
                <a:spcPts val="0"/>
              </a:spcBef>
              <a:defRPr/>
            </a:pPr>
            <a:r>
              <a:rPr lang="it-IT" sz="1400" dirty="0" smtClean="0">
                <a:solidFill>
                  <a:schemeClr val="tx1"/>
                </a:solidFill>
              </a:rPr>
              <a:t>video dell’evento;</a:t>
            </a:r>
          </a:p>
          <a:p>
            <a:pPr lvl="1" eaLnBrk="1" hangingPunct="1">
              <a:lnSpc>
                <a:spcPct val="120000"/>
              </a:lnSpc>
              <a:spcBef>
                <a:spcPts val="0"/>
              </a:spcBef>
              <a:defRPr/>
            </a:pPr>
            <a:r>
              <a:rPr lang="it-IT" sz="1400" dirty="0" smtClean="0">
                <a:solidFill>
                  <a:schemeClr val="tx1"/>
                </a:solidFill>
              </a:rPr>
              <a:t>presentazione del docente;</a:t>
            </a:r>
          </a:p>
          <a:p>
            <a:pPr lvl="1" eaLnBrk="1" hangingPunct="1">
              <a:lnSpc>
                <a:spcPct val="120000"/>
              </a:lnSpc>
              <a:spcBef>
                <a:spcPts val="0"/>
              </a:spcBef>
              <a:defRPr/>
            </a:pPr>
            <a:r>
              <a:rPr lang="it-IT" sz="1400" dirty="0" smtClean="0">
                <a:solidFill>
                  <a:schemeClr val="tx1"/>
                </a:solidFill>
              </a:rPr>
              <a:t>materiale di approfondimento sul tema trattato;</a:t>
            </a:r>
          </a:p>
          <a:p>
            <a:pPr lvl="1" eaLnBrk="1" hangingPunct="1">
              <a:lnSpc>
                <a:spcPct val="120000"/>
              </a:lnSpc>
              <a:spcBef>
                <a:spcPts val="0"/>
              </a:spcBef>
              <a:defRPr/>
            </a:pPr>
            <a:r>
              <a:rPr lang="it-IT" sz="1400" dirty="0" smtClean="0">
                <a:solidFill>
                  <a:schemeClr val="tx1"/>
                </a:solidFill>
              </a:rPr>
              <a:t>un esempio di best practice del tema trattato;</a:t>
            </a:r>
          </a:p>
          <a:p>
            <a:pPr lvl="1" eaLnBrk="1" hangingPunct="1">
              <a:lnSpc>
                <a:spcPct val="120000"/>
              </a:lnSpc>
              <a:spcBef>
                <a:spcPts val="0"/>
              </a:spcBef>
              <a:defRPr/>
            </a:pPr>
            <a:r>
              <a:rPr lang="it-IT" sz="1400" dirty="0" smtClean="0">
                <a:solidFill>
                  <a:schemeClr val="tx1"/>
                </a:solidFill>
              </a:rPr>
              <a:t>una proposta progettuale da realizzare nell’istituto o da una rete di istituti.</a:t>
            </a:r>
          </a:p>
        </p:txBody>
      </p:sp>
      <p:sp>
        <p:nvSpPr>
          <p:cNvPr id="8" name="Segnaposto contenuto 2"/>
          <p:cNvSpPr txBox="1">
            <a:spLocks/>
          </p:cNvSpPr>
          <p:nvPr/>
        </p:nvSpPr>
        <p:spPr>
          <a:xfrm>
            <a:off x="5724525" y="2133600"/>
            <a:ext cx="3235325" cy="4081463"/>
          </a:xfrm>
          <a:prstGeom prst="rect">
            <a:avLst/>
          </a:prstGeom>
        </p:spPr>
        <p:txBody>
          <a:bodyPr/>
          <a:lstStyle/>
          <a:p>
            <a:pPr marL="273050" indent="-273050" algn="just">
              <a:lnSpc>
                <a:spcPct val="90000"/>
              </a:lnSpc>
              <a:spcBef>
                <a:spcPct val="20000"/>
              </a:spcBef>
              <a:buClr>
                <a:schemeClr val="accent1"/>
              </a:buClr>
              <a:buSzPct val="85000"/>
              <a:buFont typeface="Arial" charset="0"/>
              <a:buChar char="♦"/>
              <a:defRPr/>
            </a:pPr>
            <a:r>
              <a:rPr lang="it-IT" sz="1600" dirty="0">
                <a:latin typeface="+mj-lt"/>
                <a:cs typeface="+mn-cs"/>
              </a:rPr>
              <a:t>Cos’è un </a:t>
            </a:r>
            <a:r>
              <a:rPr lang="it-IT" sz="1600" dirty="0" err="1">
                <a:latin typeface="+mj-lt"/>
                <a:cs typeface="+mn-cs"/>
              </a:rPr>
              <a:t>webinar</a:t>
            </a:r>
            <a:r>
              <a:rPr lang="it-IT" sz="1400" dirty="0">
                <a:latin typeface="+mn-lt"/>
                <a:cs typeface="+mn-cs"/>
              </a:rPr>
              <a:t>?</a:t>
            </a:r>
          </a:p>
          <a:p>
            <a:pPr marL="361950" lvl="1" indent="-180975" algn="just">
              <a:lnSpc>
                <a:spcPct val="120000"/>
              </a:lnSpc>
              <a:spcBef>
                <a:spcPts val="0"/>
              </a:spcBef>
              <a:buClr>
                <a:schemeClr val="accent2"/>
              </a:buClr>
              <a:buSzPct val="70000"/>
              <a:buFont typeface="Wingdings" pitchFamily="2" charset="2"/>
              <a:buChar char=""/>
              <a:defRPr/>
            </a:pPr>
            <a:r>
              <a:rPr lang="it-IT" sz="1200" dirty="0">
                <a:latin typeface="+mn-lt"/>
                <a:cs typeface="+mn-cs"/>
              </a:rPr>
              <a:t>è un evento sociale che raccoglie più persone;</a:t>
            </a:r>
          </a:p>
          <a:p>
            <a:pPr marL="361950" lvl="1" indent="-180975" algn="just">
              <a:lnSpc>
                <a:spcPct val="120000"/>
              </a:lnSpc>
              <a:spcBef>
                <a:spcPts val="0"/>
              </a:spcBef>
              <a:buClr>
                <a:schemeClr val="accent2"/>
              </a:buClr>
              <a:buSzPct val="70000"/>
              <a:buFont typeface="Wingdings" pitchFamily="2" charset="2"/>
              <a:buChar char=""/>
              <a:defRPr/>
            </a:pPr>
            <a:r>
              <a:rPr lang="it-IT" sz="1200" dirty="0">
                <a:latin typeface="+mn-lt"/>
                <a:cs typeface="+mn-cs"/>
              </a:rPr>
              <a:t>è un evento sincrono: le persone interagiscono in tempo reale attraverso il web;</a:t>
            </a:r>
          </a:p>
          <a:p>
            <a:pPr marL="361950" lvl="1" indent="-180975" algn="just">
              <a:lnSpc>
                <a:spcPct val="120000"/>
              </a:lnSpc>
              <a:spcBef>
                <a:spcPts val="0"/>
              </a:spcBef>
              <a:buClr>
                <a:schemeClr val="accent2"/>
              </a:buClr>
              <a:buSzPct val="70000"/>
              <a:buFont typeface="Wingdings" pitchFamily="2" charset="2"/>
              <a:buChar char=""/>
              <a:defRPr/>
            </a:pPr>
            <a:r>
              <a:rPr lang="it-IT" sz="1200" dirty="0">
                <a:latin typeface="+mn-lt"/>
                <a:cs typeface="+mn-cs"/>
              </a:rPr>
              <a:t>richiede l’utilizzo di qualche software, solitamente una piattaforma specifica che raccoglie tutti gli strumenti necessari per l’interazione;</a:t>
            </a:r>
          </a:p>
          <a:p>
            <a:pPr marL="361950" lvl="1" indent="-180975" algn="just">
              <a:lnSpc>
                <a:spcPct val="120000"/>
              </a:lnSpc>
              <a:spcBef>
                <a:spcPts val="0"/>
              </a:spcBef>
              <a:buClr>
                <a:schemeClr val="accent2"/>
              </a:buClr>
              <a:buSzPct val="70000"/>
              <a:buFont typeface="Wingdings" pitchFamily="2" charset="2"/>
              <a:buChar char=""/>
              <a:defRPr/>
            </a:pPr>
            <a:r>
              <a:rPr lang="it-IT" sz="1200" dirty="0">
                <a:latin typeface="+mn-lt"/>
                <a:cs typeface="+mn-cs"/>
              </a:rPr>
              <a:t>si basa sulla trasmissione e discussione di alcuni contenuti per mezzo di alcuni strumenti come: presentazione di slide, chat, canale audio, canale video;</a:t>
            </a:r>
          </a:p>
          <a:p>
            <a:pPr marL="361950" lvl="1" indent="-180975" algn="just">
              <a:lnSpc>
                <a:spcPct val="120000"/>
              </a:lnSpc>
              <a:spcBef>
                <a:spcPts val="0"/>
              </a:spcBef>
              <a:buClr>
                <a:schemeClr val="accent2"/>
              </a:buClr>
              <a:buSzPct val="70000"/>
              <a:buFont typeface="Wingdings" pitchFamily="2" charset="2"/>
              <a:buChar char=""/>
              <a:defRPr/>
            </a:pPr>
            <a:r>
              <a:rPr lang="it-IT" sz="1200" dirty="0">
                <a:latin typeface="+mn-lt"/>
                <a:cs typeface="+mn-cs"/>
              </a:rPr>
              <a:t>prevede una forte interazione tra i partecipanti che presentano, ricevono e discutono alcune informazioni.</a:t>
            </a:r>
          </a:p>
          <a:p>
            <a:pPr marL="342900" indent="-342900" algn="just" fontAlgn="auto">
              <a:lnSpc>
                <a:spcPct val="120000"/>
              </a:lnSpc>
              <a:spcBef>
                <a:spcPts val="0"/>
              </a:spcBef>
              <a:spcAft>
                <a:spcPts val="0"/>
              </a:spcAft>
              <a:buClr>
                <a:srgbClr val="00B0F0"/>
              </a:buClr>
              <a:buFont typeface="Arial" pitchFamily="34" charset="0"/>
              <a:buChar char="♦"/>
              <a:defRPr/>
            </a:pPr>
            <a:endParaRPr lang="it-IT" sz="1600" dirty="0">
              <a:latin typeface="Candara" pitchFamily="34" charset="0"/>
              <a:cs typeface="+mn-cs"/>
            </a:endParaRPr>
          </a:p>
        </p:txBody>
      </p:sp>
      <p:sp>
        <p:nvSpPr>
          <p:cNvPr id="9" name="Segnaposto numero diapositiva 8"/>
          <p:cNvSpPr>
            <a:spLocks noGrp="1"/>
          </p:cNvSpPr>
          <p:nvPr>
            <p:ph type="sldNum" sz="quarter" idx="10"/>
          </p:nvPr>
        </p:nvSpPr>
        <p:spPr/>
        <p:txBody>
          <a:bodyPr/>
          <a:lstStyle/>
          <a:p>
            <a:pPr>
              <a:defRPr/>
            </a:pPr>
            <a:fld id="{57E7AA25-6AB9-4CED-BBAC-EB7C37DC0837}" type="slidenum">
              <a:rPr lang="it-IT"/>
              <a:pPr>
                <a:defRPr/>
              </a:pPr>
              <a:t>12</a:t>
            </a:fld>
            <a:endParaRPr lang="it-IT" dirty="0"/>
          </a:p>
        </p:txBody>
      </p:sp>
      <p:pic>
        <p:nvPicPr>
          <p:cNvPr id="2458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5213" y="4173538"/>
            <a:ext cx="10080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p:txBody>
          <a:bodyPr/>
          <a:lstStyle/>
          <a:p>
            <a:pPr eaLnBrk="1" hangingPunct="1">
              <a:defRPr/>
            </a:pPr>
            <a:r>
              <a:rPr lang="it-IT" altLang="it-IT" dirty="0" smtClean="0"/>
              <a:t>La didattica | 2</a:t>
            </a:r>
          </a:p>
        </p:txBody>
      </p:sp>
      <p:sp>
        <p:nvSpPr>
          <p:cNvPr id="3" name="Segnaposto contenuto 2"/>
          <p:cNvSpPr>
            <a:spLocks noGrp="1"/>
          </p:cNvSpPr>
          <p:nvPr>
            <p:ph idx="1"/>
          </p:nvPr>
        </p:nvSpPr>
        <p:spPr>
          <a:xfrm>
            <a:off x="301625" y="1527175"/>
            <a:ext cx="8504238" cy="4572000"/>
          </a:xfrm>
        </p:spPr>
        <p:txBody>
          <a:bodyPr rtlCol="0">
            <a:normAutofit/>
          </a:bodyPr>
          <a:lstStyle/>
          <a:p>
            <a:pPr eaLnBrk="1" fontAlgn="auto" hangingPunct="1">
              <a:lnSpc>
                <a:spcPct val="120000"/>
              </a:lnSpc>
              <a:spcAft>
                <a:spcPts val="0"/>
              </a:spcAft>
              <a:buFont typeface="Arial" pitchFamily="34" charset="0"/>
              <a:buNone/>
              <a:defRPr/>
            </a:pPr>
            <a:r>
              <a:rPr lang="it-IT" sz="1600" dirty="0" smtClean="0"/>
              <a:t>I seminari affronteranno le seguenti tematiche:</a:t>
            </a:r>
          </a:p>
          <a:p>
            <a:pPr marL="355600" indent="-355600" eaLnBrk="1" fontAlgn="auto" hangingPunct="1">
              <a:lnSpc>
                <a:spcPct val="120000"/>
              </a:lnSpc>
              <a:spcAft>
                <a:spcPts val="0"/>
              </a:spcAft>
              <a:buFont typeface="+mj-lt"/>
              <a:buAutoNum type="arabicPeriod"/>
              <a:defRPr/>
            </a:pPr>
            <a:r>
              <a:rPr lang="it-IT" sz="1600" b="1" dirty="0" smtClean="0">
                <a:solidFill>
                  <a:srgbClr val="00B0F0"/>
                </a:solidFill>
              </a:rPr>
              <a:t>LE STRATEGIE </a:t>
            </a:r>
            <a:r>
              <a:rPr lang="it-IT" sz="1600" b="1" dirty="0" err="1" smtClean="0">
                <a:solidFill>
                  <a:srgbClr val="00B0F0"/>
                </a:solidFill>
              </a:rPr>
              <a:t>DI</a:t>
            </a:r>
            <a:r>
              <a:rPr lang="it-IT" sz="1600" b="1" dirty="0" smtClean="0">
                <a:solidFill>
                  <a:srgbClr val="00B0F0"/>
                </a:solidFill>
              </a:rPr>
              <a:t> INSEGNAMENTO/APPRENDIMENTO: COME INNOVARE LA DIDATTICA?</a:t>
            </a:r>
            <a:endParaRPr lang="it-IT" sz="1600" dirty="0" smtClean="0">
              <a:solidFill>
                <a:srgbClr val="00B0F0"/>
              </a:solidFill>
            </a:endParaRPr>
          </a:p>
        </p:txBody>
      </p:sp>
      <p:sp>
        <p:nvSpPr>
          <p:cNvPr id="8198" name="Segnaposto piè di pagina 5"/>
          <p:cNvSpPr>
            <a:spLocks noGrp="1"/>
          </p:cNvSpPr>
          <p:nvPr>
            <p:ph type="ftr" sz="quarter" idx="4294967295"/>
          </p:nvPr>
        </p:nvSpPr>
        <p:spPr bwMode="auto">
          <a:xfrm>
            <a:off x="4362450" y="1027113"/>
            <a:ext cx="457200" cy="441325"/>
          </a:xfrm>
          <a:extLst/>
        </p:spPr>
        <p:txBody>
          <a:bodyPr wrap="square" lIns="45720" rIns="45720" numCol="1" anchor="ctr" anchorCtr="0" compatLnSpc="1">
            <a:prstTxWarp prst="textNoShape">
              <a:avLst/>
            </a:prstTxWarp>
            <a:normAutofit fontScale="40000" lnSpcReduction="20000"/>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it-IT" sz="1600" smtClean="0">
                <a:solidFill>
                  <a:schemeClr val="bg1"/>
                </a:solidFill>
              </a:rPr>
              <a:t>La formazione dei docenti</a:t>
            </a:r>
          </a:p>
        </p:txBody>
      </p:sp>
      <p:graphicFrame>
        <p:nvGraphicFramePr>
          <p:cNvPr id="7" name="Tabella 6"/>
          <p:cNvGraphicFramePr>
            <a:graphicFrameLocks noGrp="1"/>
          </p:cNvGraphicFramePr>
          <p:nvPr/>
        </p:nvGraphicFramePr>
        <p:xfrm>
          <a:off x="684213" y="2420938"/>
          <a:ext cx="7848600" cy="2824162"/>
        </p:xfrm>
        <a:graphic>
          <a:graphicData uri="http://schemas.openxmlformats.org/drawingml/2006/table">
            <a:tbl>
              <a:tblPr/>
              <a:tblGrid>
                <a:gridCol w="7848600"/>
              </a:tblGrid>
              <a:tr h="864029">
                <a:tc>
                  <a:txBody>
                    <a:bodyPr/>
                    <a:lstStyle/>
                    <a:p>
                      <a:pPr marL="342900" lvl="0" indent="-342900" algn="just">
                        <a:lnSpc>
                          <a:spcPct val="115000"/>
                        </a:lnSpc>
                        <a:spcBef>
                          <a:spcPts val="600"/>
                        </a:spcBef>
                        <a:spcAft>
                          <a:spcPts val="0"/>
                        </a:spcAft>
                        <a:buClr>
                          <a:srgbClr val="548DD4"/>
                        </a:buClr>
                        <a:buFont typeface="Symbol"/>
                        <a:buChar char=""/>
                      </a:pPr>
                      <a:r>
                        <a:rPr lang="it-IT" sz="1400" b="1" u="sng" dirty="0">
                          <a:solidFill>
                            <a:srgbClr val="00B0F0"/>
                          </a:solidFill>
                          <a:latin typeface="Candara"/>
                          <a:ea typeface="Calibri"/>
                          <a:cs typeface="Times New Roman"/>
                        </a:rPr>
                        <a:t>Metodologie didattiche innovative per i docenti dei LES,</a:t>
                      </a:r>
                      <a:r>
                        <a:rPr lang="it-IT" sz="1400" u="sng" dirty="0">
                          <a:latin typeface="Candara"/>
                          <a:ea typeface="Calibri"/>
                          <a:cs typeface="Times New Roman"/>
                        </a:rPr>
                        <a:t> a cura di Stefania </a:t>
                      </a:r>
                      <a:r>
                        <a:rPr lang="it-IT" sz="1400" u="sng" dirty="0" err="1">
                          <a:latin typeface="Candara"/>
                          <a:ea typeface="Calibri"/>
                          <a:cs typeface="Times New Roman"/>
                        </a:rPr>
                        <a:t>Cucchiara</a:t>
                      </a:r>
                      <a:r>
                        <a:rPr lang="it-IT" sz="1400" u="sng" dirty="0">
                          <a:latin typeface="Candara"/>
                          <a:ea typeface="Calibri"/>
                          <a:cs typeface="Times New Roman"/>
                        </a:rPr>
                        <a:t> </a:t>
                      </a:r>
                      <a:r>
                        <a:rPr lang="it-IT" sz="1400" u="sng" dirty="0" err="1">
                          <a:latin typeface="Candara"/>
                          <a:ea typeface="Calibri"/>
                          <a:cs typeface="Times New Roman"/>
                        </a:rPr>
                        <a:t>PhD</a:t>
                      </a:r>
                      <a:r>
                        <a:rPr lang="it-IT" sz="1400" u="sng" dirty="0">
                          <a:latin typeface="Candara"/>
                          <a:ea typeface="Calibri"/>
                          <a:cs typeface="Times New Roman"/>
                        </a:rPr>
                        <a:t>, Docente a contratto di Psicologia dell'Educazione presso l’Università degli Studi di Bari "Aldo Moro" e Community Manager dei portale dei LES</a:t>
                      </a:r>
                      <a:endParaRPr lang="it-IT" sz="1400" u="sng" dirty="0">
                        <a:latin typeface="Calibri"/>
                        <a:ea typeface="Calibri"/>
                        <a:cs typeface="Times New Roman"/>
                      </a:endParaRPr>
                    </a:p>
                  </a:txBody>
                  <a:tcPr marL="67332" marR="67332" marT="0" marB="0">
                    <a:lnL>
                      <a:noFill/>
                    </a:lnL>
                    <a:lnR>
                      <a:noFill/>
                    </a:lnR>
                    <a:lnT>
                      <a:noFill/>
                    </a:lnT>
                    <a:lnB>
                      <a:noFill/>
                    </a:lnB>
                  </a:tcPr>
                </a:tc>
              </a:tr>
              <a:tr h="612299">
                <a:tc>
                  <a:txBody>
                    <a:bodyPr/>
                    <a:lstStyle/>
                    <a:p>
                      <a:pPr marL="342900" lvl="0" indent="-342900" algn="just">
                        <a:lnSpc>
                          <a:spcPct val="115000"/>
                        </a:lnSpc>
                        <a:spcBef>
                          <a:spcPts val="600"/>
                        </a:spcBef>
                        <a:spcAft>
                          <a:spcPts val="0"/>
                        </a:spcAft>
                        <a:buClr>
                          <a:srgbClr val="548DD4"/>
                        </a:buClr>
                        <a:buFont typeface="Symbol"/>
                        <a:buChar char=""/>
                      </a:pPr>
                      <a:r>
                        <a:rPr lang="it-IT" sz="1400" b="1" u="sng" dirty="0">
                          <a:solidFill>
                            <a:srgbClr val="00B0F0"/>
                          </a:solidFill>
                          <a:latin typeface="Candara"/>
                          <a:ea typeface="Calibri"/>
                          <a:cs typeface="Times New Roman"/>
                        </a:rPr>
                        <a:t>Il portale dei LES e la community: istruzioni per l’uso</a:t>
                      </a:r>
                      <a:r>
                        <a:rPr lang="it-IT" sz="1400" u="sng" dirty="0">
                          <a:latin typeface="Candara"/>
                          <a:ea typeface="Calibri"/>
                          <a:cs typeface="Times New Roman"/>
                        </a:rPr>
                        <a:t>, a cura di Stefania Farsagli, Coordinatore del progetto presso la Fondazione Rosselli</a:t>
                      </a:r>
                      <a:endParaRPr lang="it-IT" sz="1400" u="sng" dirty="0">
                        <a:latin typeface="Calibri"/>
                        <a:ea typeface="Calibri"/>
                        <a:cs typeface="Times New Roman"/>
                      </a:endParaRPr>
                    </a:p>
                  </a:txBody>
                  <a:tcPr marL="67332" marR="67332" marT="0" marB="0">
                    <a:lnL>
                      <a:noFill/>
                    </a:lnL>
                    <a:lnR>
                      <a:noFill/>
                    </a:lnR>
                    <a:lnT>
                      <a:noFill/>
                    </a:lnT>
                    <a:lnB>
                      <a:noFill/>
                    </a:lnB>
                  </a:tcPr>
                </a:tc>
              </a:tr>
              <a:tr h="611813">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Lavorare per competenze</a:t>
                      </a:r>
                      <a:r>
                        <a:rPr lang="it-IT" sz="1400" dirty="0">
                          <a:latin typeface="Candara"/>
                          <a:ea typeface="Calibri"/>
                          <a:cs typeface="Times New Roman"/>
                        </a:rPr>
                        <a:t>, a cura di </a:t>
                      </a:r>
                      <a:r>
                        <a:rPr lang="it-IT" sz="1400" dirty="0" smtClean="0">
                          <a:latin typeface="+mn-lt"/>
                          <a:ea typeface="Calibri"/>
                          <a:cs typeface="Times New Roman"/>
                        </a:rPr>
                        <a:t>Umberto Margiotta, Professore Ordinario di Pedagogia Generale presso l’Università Cà </a:t>
                      </a:r>
                      <a:r>
                        <a:rPr lang="it-IT" sz="1400" dirty="0" err="1" smtClean="0">
                          <a:latin typeface="+mn-lt"/>
                          <a:ea typeface="Calibri"/>
                          <a:cs typeface="Times New Roman"/>
                        </a:rPr>
                        <a:t>Foscari</a:t>
                      </a:r>
                      <a:r>
                        <a:rPr lang="it-IT" sz="1400" dirty="0" smtClean="0">
                          <a:latin typeface="+mn-lt"/>
                          <a:ea typeface="Calibri"/>
                          <a:cs typeface="Times New Roman"/>
                        </a:rPr>
                        <a:t> di Venezia</a:t>
                      </a:r>
                      <a:endParaRPr lang="it-IT" sz="1400" dirty="0">
                        <a:latin typeface="Calibri"/>
                        <a:ea typeface="Calibri"/>
                        <a:cs typeface="Times New Roman"/>
                      </a:endParaRPr>
                    </a:p>
                  </a:txBody>
                  <a:tcPr marL="67332" marR="67332" marT="0" marB="0">
                    <a:lnL>
                      <a:noFill/>
                    </a:lnL>
                    <a:lnR>
                      <a:noFill/>
                    </a:lnR>
                    <a:lnT>
                      <a:noFill/>
                    </a:lnT>
                    <a:lnB>
                      <a:noFill/>
                    </a:lnB>
                  </a:tcPr>
                </a:tc>
              </a:tr>
              <a:tr h="736021">
                <a:tc>
                  <a:txBody>
                    <a:bodyPr/>
                    <a:lstStyle/>
                    <a:p>
                      <a:pPr marL="342900" lvl="0" indent="-342900" algn="just" rtl="0" eaLnBrk="1" latinLnBrk="0" hangingPunct="1">
                        <a:lnSpc>
                          <a:spcPct val="115000"/>
                        </a:lnSpc>
                        <a:spcBef>
                          <a:spcPts val="600"/>
                        </a:spcBef>
                        <a:spcAft>
                          <a:spcPts val="0"/>
                        </a:spcAft>
                        <a:buClr>
                          <a:srgbClr val="548DD4"/>
                        </a:buClr>
                        <a:buFont typeface="Symbol"/>
                        <a:buChar char=""/>
                      </a:pPr>
                      <a:r>
                        <a:rPr kumimoji="0" lang="it-IT" sz="1400" b="1" kern="1200" dirty="0" smtClean="0">
                          <a:solidFill>
                            <a:srgbClr val="00B0F0"/>
                          </a:solidFill>
                          <a:latin typeface="Candara"/>
                          <a:ea typeface="Calibri"/>
                          <a:cs typeface="Times New Roman"/>
                        </a:rPr>
                        <a:t>L’Orientamento a scuola: l’esperienza di Confindustria, </a:t>
                      </a:r>
                      <a:r>
                        <a:rPr kumimoji="0" lang="it-IT" sz="1400" kern="1200" dirty="0" smtClean="0">
                          <a:solidFill>
                            <a:schemeClr val="tx1"/>
                          </a:solidFill>
                          <a:latin typeface="Candara"/>
                          <a:ea typeface="Calibri"/>
                          <a:cs typeface="Times New Roman"/>
                        </a:rPr>
                        <a:t>a cura di Claudio Gentili, Vice Direttore Politiche Territoriali, Innovazione e </a:t>
                      </a:r>
                      <a:r>
                        <a:rPr kumimoji="0" lang="it-IT" sz="1400" kern="1200" dirty="0" err="1" smtClean="0">
                          <a:solidFill>
                            <a:schemeClr val="tx1"/>
                          </a:solidFill>
                          <a:latin typeface="Candara"/>
                          <a:ea typeface="Calibri"/>
                          <a:cs typeface="Times New Roman"/>
                        </a:rPr>
                        <a:t>Education</a:t>
                      </a:r>
                      <a:r>
                        <a:rPr kumimoji="0" lang="it-IT" sz="1400" kern="1200" dirty="0" smtClean="0">
                          <a:solidFill>
                            <a:schemeClr val="tx1"/>
                          </a:solidFill>
                          <a:latin typeface="Candara"/>
                          <a:ea typeface="Calibri"/>
                          <a:cs typeface="Times New Roman"/>
                        </a:rPr>
                        <a:t> Confindustria</a:t>
                      </a:r>
                      <a:endParaRPr kumimoji="0" lang="it-IT" sz="1400" kern="1200" dirty="0">
                        <a:solidFill>
                          <a:schemeClr val="tx1"/>
                        </a:solidFill>
                        <a:latin typeface="Candara"/>
                        <a:ea typeface="Calibri"/>
                        <a:cs typeface="Times New Roman"/>
                      </a:endParaRPr>
                    </a:p>
                  </a:txBody>
                  <a:tcPr marL="67332" marR="67332"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olo 1"/>
          <p:cNvSpPr>
            <a:spLocks noGrp="1"/>
          </p:cNvSpPr>
          <p:nvPr>
            <p:ph type="title"/>
          </p:nvPr>
        </p:nvSpPr>
        <p:spPr/>
        <p:txBody>
          <a:bodyPr/>
          <a:lstStyle/>
          <a:p>
            <a:pPr eaLnBrk="1" hangingPunct="1">
              <a:defRPr/>
            </a:pPr>
            <a:r>
              <a:rPr lang="it-IT" altLang="it-IT" dirty="0" smtClean="0"/>
              <a:t>La didattica | 3</a:t>
            </a:r>
          </a:p>
        </p:txBody>
      </p:sp>
      <p:sp>
        <p:nvSpPr>
          <p:cNvPr id="3" name="Segnaposto contenuto 2"/>
          <p:cNvSpPr>
            <a:spLocks noGrp="1"/>
          </p:cNvSpPr>
          <p:nvPr>
            <p:ph idx="1"/>
          </p:nvPr>
        </p:nvSpPr>
        <p:spPr>
          <a:xfrm>
            <a:off x="301625" y="1527175"/>
            <a:ext cx="8504238" cy="4572000"/>
          </a:xfrm>
        </p:spPr>
        <p:txBody>
          <a:bodyPr rtlCol="0">
            <a:normAutofit/>
          </a:bodyPr>
          <a:lstStyle/>
          <a:p>
            <a:pPr marL="358775" indent="-355600" eaLnBrk="1" fontAlgn="auto" hangingPunct="1">
              <a:spcBef>
                <a:spcPts val="432"/>
              </a:spcBef>
              <a:spcAft>
                <a:spcPts val="0"/>
              </a:spcAft>
              <a:buFont typeface="+mj-lt"/>
              <a:buAutoNum type="arabicPeriod" startAt="2"/>
              <a:defRPr/>
            </a:pPr>
            <a:r>
              <a:rPr lang="it-IT" sz="1600" b="1" dirty="0" smtClean="0">
                <a:solidFill>
                  <a:srgbClr val="00B0F0"/>
                </a:solidFill>
              </a:rPr>
              <a:t>LA CULTURA STATISTICA: L’IMPORTANZA DEI DATI PER CAPIRE LA REALTA’</a:t>
            </a:r>
            <a:endParaRPr lang="it-IT" sz="1600"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endParaRPr lang="it-IT" sz="1600" b="1" dirty="0" smtClean="0">
              <a:solidFill>
                <a:srgbClr val="00B0F0"/>
              </a:solidFill>
            </a:endParaRPr>
          </a:p>
          <a:p>
            <a:pPr marL="355600" indent="-355600" eaLnBrk="1" fontAlgn="auto" hangingPunct="1">
              <a:spcBef>
                <a:spcPts val="432"/>
              </a:spcBef>
              <a:spcAft>
                <a:spcPts val="0"/>
              </a:spcAft>
              <a:buFont typeface="+mj-lt"/>
              <a:buAutoNum type="arabicPeriod" startAt="3"/>
              <a:defRPr/>
            </a:pPr>
            <a:r>
              <a:rPr lang="it-IT" sz="1600" b="1" dirty="0" smtClean="0">
                <a:solidFill>
                  <a:srgbClr val="00B0F0"/>
                </a:solidFill>
              </a:rPr>
              <a:t>APPROCCIARE LA CULTURA E CREATIVITÀ IN UN’OTTICA ECONOMICA</a:t>
            </a:r>
            <a:endParaRPr lang="it-IT" sz="1600" dirty="0" smtClean="0">
              <a:solidFill>
                <a:srgbClr val="00B0F0"/>
              </a:solidFill>
            </a:endParaRPr>
          </a:p>
        </p:txBody>
      </p:sp>
      <p:sp>
        <p:nvSpPr>
          <p:cNvPr id="26628" name="Segnaposto data 3"/>
          <p:cNvSpPr>
            <a:spLocks noGrp="1"/>
          </p:cNvSpPr>
          <p:nvPr>
            <p:ph type="dt" sz="quarter" idx="4294967295"/>
          </p:nvPr>
        </p:nvSpPr>
        <p:spPr bwMode="auto">
          <a:xfrm>
            <a:off x="457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CB1A8CFC-F128-496D-8168-BF6493EDD431}" type="datetime1">
              <a:rPr lang="it-IT" altLang="it-IT">
                <a:solidFill>
                  <a:schemeClr val="bg1"/>
                </a:solidFill>
                <a:latin typeface="Calibri" pitchFamily="34" charset="0"/>
              </a:rPr>
              <a:pPr eaLnBrk="1" fontAlgn="base" hangingPunct="1">
                <a:spcBef>
                  <a:spcPct val="0"/>
                </a:spcBef>
                <a:spcAft>
                  <a:spcPct val="0"/>
                </a:spcAft>
              </a:pPr>
              <a:t>14/03/2014</a:t>
            </a:fld>
            <a:endParaRPr lang="it-IT" altLang="it-IT">
              <a:solidFill>
                <a:schemeClr val="bg1"/>
              </a:solidFill>
              <a:latin typeface="Calibri" pitchFamily="34" charset="0"/>
            </a:endParaRPr>
          </a:p>
        </p:txBody>
      </p:sp>
      <p:sp>
        <p:nvSpPr>
          <p:cNvPr id="26629" name="Segnaposto numero diapositiva 4"/>
          <p:cNvSpPr>
            <a:spLocks noGrp="1"/>
          </p:cNvSpPr>
          <p:nvPr>
            <p:ph type="sldNum" sz="quarter" idx="10"/>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99EB3A72-B86C-4FC7-9882-0016BCEF3A00}" type="slidenum">
              <a:rPr lang="it-IT" altLang="it-IT">
                <a:solidFill>
                  <a:schemeClr val="bg1"/>
                </a:solidFill>
                <a:latin typeface="Calibri" pitchFamily="34" charset="0"/>
              </a:rPr>
              <a:pPr eaLnBrk="1" fontAlgn="base" hangingPunct="1">
                <a:spcBef>
                  <a:spcPct val="0"/>
                </a:spcBef>
                <a:spcAft>
                  <a:spcPct val="0"/>
                </a:spcAft>
              </a:pPr>
              <a:t>14</a:t>
            </a:fld>
            <a:endParaRPr lang="it-IT" altLang="it-IT">
              <a:solidFill>
                <a:schemeClr val="bg1"/>
              </a:solidFill>
              <a:latin typeface="Calibri" pitchFamily="34" charset="0"/>
            </a:endParaRPr>
          </a:p>
        </p:txBody>
      </p:sp>
      <p:sp>
        <p:nvSpPr>
          <p:cNvPr id="9222" name="Segnaposto piè di pagina 5"/>
          <p:cNvSpPr>
            <a:spLocks noGrp="1"/>
          </p:cNvSpPr>
          <p:nvPr>
            <p:ph type="ftr" sz="quarter" idx="4294967295"/>
          </p:nvPr>
        </p:nvSpPr>
        <p:spPr bwMode="auto">
          <a:xfrm>
            <a:off x="4362450" y="1027113"/>
            <a:ext cx="457200" cy="441325"/>
          </a:xfrm>
          <a:extLst/>
        </p:spPr>
        <p:txBody>
          <a:bodyPr wrap="square" lIns="45720" rIns="45720" numCol="1" anchor="ctr" anchorCtr="0" compatLnSpc="1">
            <a:prstTxWarp prst="textNoShape">
              <a:avLst/>
            </a:prstTxWarp>
            <a:normAutofit fontScale="40000" lnSpcReduction="20000"/>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it-IT" sz="1600" smtClean="0">
                <a:solidFill>
                  <a:schemeClr val="bg1"/>
                </a:solidFill>
              </a:rPr>
              <a:t>La formazione dei docenti</a:t>
            </a:r>
          </a:p>
        </p:txBody>
      </p:sp>
      <p:graphicFrame>
        <p:nvGraphicFramePr>
          <p:cNvPr id="7" name="Tabella 6"/>
          <p:cNvGraphicFramePr>
            <a:graphicFrameLocks noGrp="1"/>
          </p:cNvGraphicFramePr>
          <p:nvPr/>
        </p:nvGraphicFramePr>
        <p:xfrm>
          <a:off x="611188" y="1989138"/>
          <a:ext cx="8064500" cy="1655762"/>
        </p:xfrm>
        <a:graphic>
          <a:graphicData uri="http://schemas.openxmlformats.org/drawingml/2006/table">
            <a:tbl>
              <a:tblPr/>
              <a:tblGrid>
                <a:gridCol w="8064500"/>
              </a:tblGrid>
              <a:tr h="614781">
                <a:tc>
                  <a:txBody>
                    <a:bodyPr/>
                    <a:lstStyle/>
                    <a:p>
                      <a:pPr marL="342900" lvl="0" indent="-342900" algn="just">
                        <a:lnSpc>
                          <a:spcPct val="115000"/>
                        </a:lnSpc>
                        <a:spcBef>
                          <a:spcPts val="600"/>
                        </a:spcBef>
                        <a:spcAft>
                          <a:spcPts val="0"/>
                        </a:spcAft>
                        <a:buClr>
                          <a:srgbClr val="548DD4"/>
                        </a:buClr>
                        <a:buFont typeface="Symbol"/>
                        <a:buChar char=""/>
                      </a:pPr>
                      <a:r>
                        <a:rPr lang="it-IT" sz="1400" b="1" u="sng" dirty="0">
                          <a:solidFill>
                            <a:srgbClr val="00B0F0"/>
                          </a:solidFill>
                          <a:latin typeface="Candara"/>
                          <a:ea typeface="Calibri"/>
                          <a:cs typeface="Times New Roman"/>
                        </a:rPr>
                        <a:t>Statistica o cultura statistica nei LES, </a:t>
                      </a:r>
                      <a:r>
                        <a:rPr lang="it-IT" sz="1400" u="sng" dirty="0">
                          <a:latin typeface="Candara"/>
                          <a:ea typeface="Calibri"/>
                          <a:cs typeface="Times New Roman"/>
                        </a:rPr>
                        <a:t>a cura di Tommaso Di </a:t>
                      </a:r>
                      <a:r>
                        <a:rPr lang="it-IT" sz="1400" u="sng" dirty="0" err="1">
                          <a:latin typeface="Candara"/>
                          <a:ea typeface="Calibri"/>
                          <a:cs typeface="Times New Roman"/>
                        </a:rPr>
                        <a:t>Fonzo</a:t>
                      </a:r>
                      <a:r>
                        <a:rPr lang="it-IT" sz="1400" u="sng" dirty="0">
                          <a:latin typeface="Candara"/>
                          <a:ea typeface="Calibri"/>
                          <a:cs typeface="Times New Roman"/>
                        </a:rPr>
                        <a:t>, Direttore della Scuola superiore di statistica e di analisi sociali, ISTAT</a:t>
                      </a:r>
                      <a:endParaRPr lang="it-IT" sz="1400" u="sng" dirty="0">
                        <a:latin typeface="Calibri"/>
                        <a:ea typeface="Calibri"/>
                        <a:cs typeface="Times New Roman"/>
                      </a:endParaRPr>
                    </a:p>
                  </a:txBody>
                  <a:tcPr marL="68570" marR="68570" marT="0" marB="0">
                    <a:lnL>
                      <a:noFill/>
                    </a:lnL>
                    <a:lnR>
                      <a:noFill/>
                    </a:lnR>
                    <a:lnT>
                      <a:noFill/>
                    </a:lnT>
                    <a:lnB>
                      <a:noFill/>
                    </a:lnB>
                  </a:tcPr>
                </a:tc>
              </a:tr>
              <a:tr h="1040981">
                <a:tc>
                  <a:txBody>
                    <a:bodyPr/>
                    <a:lstStyle/>
                    <a:p>
                      <a:pPr marL="342900" lvl="0" indent="-342900" algn="just">
                        <a:lnSpc>
                          <a:spcPct val="115000"/>
                        </a:lnSpc>
                        <a:spcBef>
                          <a:spcPts val="600"/>
                        </a:spcBef>
                        <a:spcAft>
                          <a:spcPts val="0"/>
                        </a:spcAft>
                        <a:buClr>
                          <a:srgbClr val="548DD4"/>
                        </a:buClr>
                        <a:buFont typeface="Symbol"/>
                        <a:buChar char=""/>
                      </a:pPr>
                      <a:r>
                        <a:rPr lang="it-IT" sz="1400" b="1" i="1" u="sng" dirty="0" err="1">
                          <a:solidFill>
                            <a:srgbClr val="00B0F0"/>
                          </a:solidFill>
                          <a:latin typeface="Candara"/>
                          <a:ea typeface="Calibri"/>
                          <a:cs typeface="Times New Roman"/>
                        </a:rPr>
                        <a:t>ScuoladistatisticaOpenLab</a:t>
                      </a:r>
                      <a:r>
                        <a:rPr lang="it-IT" sz="1400" b="1" u="sng" dirty="0">
                          <a:solidFill>
                            <a:srgbClr val="00B0F0"/>
                          </a:solidFill>
                          <a:latin typeface="Candara"/>
                          <a:ea typeface="Calibri"/>
                          <a:cs typeface="Times New Roman"/>
                        </a:rPr>
                        <a:t> una piattaforma virtuale per la statistica,</a:t>
                      </a:r>
                      <a:r>
                        <a:rPr lang="it-IT" sz="1400" u="sng" dirty="0">
                          <a:solidFill>
                            <a:srgbClr val="00B0F0"/>
                          </a:solidFill>
                          <a:latin typeface="Candara"/>
                          <a:ea typeface="Calibri"/>
                          <a:cs typeface="Times New Roman"/>
                        </a:rPr>
                        <a:t> </a:t>
                      </a:r>
                      <a:r>
                        <a:rPr lang="it-IT" sz="1400" u="sng" dirty="0">
                          <a:latin typeface="Candara"/>
                          <a:ea typeface="Calibri"/>
                          <a:cs typeface="Times New Roman"/>
                        </a:rPr>
                        <a:t>a cura di Marina Peci, Responsabile Progetto “Promozione e diffusione della cultura statistica”, Scuola Superiore di Statistica e di Analisi Sociali ed Economiche, ISTAT</a:t>
                      </a:r>
                      <a:endParaRPr lang="it-IT" sz="1400" u="sng" dirty="0">
                        <a:latin typeface="Calibri"/>
                        <a:ea typeface="Calibri"/>
                        <a:cs typeface="Times New Roman"/>
                      </a:endParaRPr>
                    </a:p>
                  </a:txBody>
                  <a:tcPr marL="68570" marR="68570" marT="0" marB="0">
                    <a:lnL>
                      <a:noFill/>
                    </a:lnL>
                    <a:lnR>
                      <a:noFill/>
                    </a:lnR>
                    <a:lnT>
                      <a:noFill/>
                    </a:lnT>
                    <a:lnB>
                      <a:noFill/>
                    </a:lnB>
                  </a:tcPr>
                </a:tc>
              </a:tr>
            </a:tbl>
          </a:graphicData>
        </a:graphic>
      </p:graphicFrame>
      <p:graphicFrame>
        <p:nvGraphicFramePr>
          <p:cNvPr id="8" name="Tabella 7"/>
          <p:cNvGraphicFramePr>
            <a:graphicFrameLocks noGrp="1"/>
          </p:cNvGraphicFramePr>
          <p:nvPr/>
        </p:nvGraphicFramePr>
        <p:xfrm>
          <a:off x="611188" y="4005263"/>
          <a:ext cx="8064500" cy="2066925"/>
        </p:xfrm>
        <a:graphic>
          <a:graphicData uri="http://schemas.openxmlformats.org/drawingml/2006/table">
            <a:tbl>
              <a:tblPr/>
              <a:tblGrid>
                <a:gridCol w="8064500"/>
              </a:tblGrid>
              <a:tr h="594561">
                <a:tc>
                  <a:txBody>
                    <a:bodyPr/>
                    <a:lstStyle/>
                    <a:p>
                      <a:pPr marL="342900" lvl="0" indent="-342900" algn="just">
                        <a:lnSpc>
                          <a:spcPct val="115000"/>
                        </a:lnSpc>
                        <a:spcBef>
                          <a:spcPts val="600"/>
                        </a:spcBef>
                        <a:spcAft>
                          <a:spcPts val="0"/>
                        </a:spcAft>
                        <a:buClr>
                          <a:srgbClr val="548DD4"/>
                        </a:buClr>
                        <a:buFont typeface="Symbol"/>
                        <a:buChar char=""/>
                      </a:pPr>
                      <a:r>
                        <a:rPr lang="it-IT" sz="1400" b="1" u="sng" dirty="0">
                          <a:solidFill>
                            <a:srgbClr val="00B0F0"/>
                          </a:solidFill>
                          <a:latin typeface="Candara"/>
                          <a:ea typeface="Calibri"/>
                          <a:cs typeface="Times New Roman"/>
                        </a:rPr>
                        <a:t>Economia della cultura</a:t>
                      </a:r>
                      <a:r>
                        <a:rPr lang="it-IT" sz="1400" u="sng" dirty="0">
                          <a:latin typeface="Candara"/>
                          <a:ea typeface="Calibri"/>
                          <a:cs typeface="Times New Roman"/>
                        </a:rPr>
                        <a:t>, a cura di Fabiana </a:t>
                      </a:r>
                      <a:r>
                        <a:rPr lang="it-IT" sz="1400" u="sng" dirty="0" err="1">
                          <a:latin typeface="Candara"/>
                          <a:ea typeface="Calibri"/>
                          <a:cs typeface="Times New Roman"/>
                        </a:rPr>
                        <a:t>Sciarelli</a:t>
                      </a:r>
                      <a:r>
                        <a:rPr lang="it-IT" sz="1400" u="sng" dirty="0">
                          <a:latin typeface="Candara"/>
                          <a:ea typeface="Calibri"/>
                          <a:cs typeface="Times New Roman"/>
                        </a:rPr>
                        <a:t>, Ricercatore presso L’Università </a:t>
                      </a:r>
                      <a:r>
                        <a:rPr lang="it-IT" sz="1400" u="sng" dirty="0" err="1">
                          <a:latin typeface="Candara"/>
                          <a:ea typeface="Calibri"/>
                          <a:cs typeface="Times New Roman"/>
                        </a:rPr>
                        <a:t>Telma</a:t>
                      </a:r>
                      <a:r>
                        <a:rPr lang="it-IT" sz="1400" u="sng" dirty="0">
                          <a:latin typeface="Candara"/>
                          <a:ea typeface="Calibri"/>
                          <a:cs typeface="Times New Roman"/>
                        </a:rPr>
                        <a:t> Sapienza di Roma</a:t>
                      </a:r>
                      <a:endParaRPr lang="it-IT" sz="1400" u="sng" dirty="0">
                        <a:latin typeface="Calibri"/>
                        <a:ea typeface="Calibri"/>
                        <a:cs typeface="Times New Roman"/>
                      </a:endParaRPr>
                    </a:p>
                  </a:txBody>
                  <a:tcPr marL="68578" marR="68578" marT="0" marB="0">
                    <a:lnL>
                      <a:noFill/>
                    </a:lnL>
                    <a:lnR>
                      <a:noFill/>
                    </a:lnR>
                    <a:lnT>
                      <a:noFill/>
                    </a:lnT>
                    <a:lnB>
                      <a:noFill/>
                    </a:lnB>
                  </a:tcPr>
                </a:tc>
              </a:tr>
              <a:tr h="736182">
                <a:tc>
                  <a:txBody>
                    <a:bodyPr/>
                    <a:lstStyle/>
                    <a:p>
                      <a:pPr marL="342900" lvl="0" indent="-342900" algn="just">
                        <a:lnSpc>
                          <a:spcPct val="115000"/>
                        </a:lnSpc>
                        <a:spcBef>
                          <a:spcPts val="600"/>
                        </a:spcBef>
                        <a:spcAft>
                          <a:spcPts val="0"/>
                        </a:spcAft>
                        <a:buClr>
                          <a:srgbClr val="548DD4"/>
                        </a:buClr>
                        <a:buFont typeface="Symbol"/>
                        <a:buChar char=""/>
                      </a:pPr>
                      <a:r>
                        <a:rPr lang="it-IT" sz="1400" b="1" u="sng" dirty="0">
                          <a:solidFill>
                            <a:srgbClr val="00B0F0"/>
                          </a:solidFill>
                          <a:latin typeface="Candara"/>
                          <a:ea typeface="Calibri"/>
                          <a:cs typeface="Times New Roman"/>
                        </a:rPr>
                        <a:t>Economia dei nuovi media,</a:t>
                      </a:r>
                      <a:r>
                        <a:rPr lang="it-IT" sz="1400" u="sng" dirty="0">
                          <a:latin typeface="Candara"/>
                          <a:ea typeface="Calibri"/>
                          <a:cs typeface="Times New Roman"/>
                        </a:rPr>
                        <a:t> a cura di Bruno </a:t>
                      </a:r>
                      <a:r>
                        <a:rPr lang="it-IT" sz="1400" u="sng" dirty="0" err="1">
                          <a:latin typeface="Candara"/>
                          <a:ea typeface="Calibri"/>
                          <a:cs typeface="Times New Roman"/>
                        </a:rPr>
                        <a:t>Zambardino</a:t>
                      </a:r>
                      <a:r>
                        <a:rPr lang="it-IT" sz="1400" u="sng" dirty="0">
                          <a:latin typeface="Candara"/>
                          <a:ea typeface="Calibri"/>
                          <a:cs typeface="Times New Roman"/>
                        </a:rPr>
                        <a:t>, Docente di Produzione e gestione dello spettacolo presso l’Università la Sapienza</a:t>
                      </a:r>
                      <a:endParaRPr lang="it-IT" sz="1400" u="sng" dirty="0">
                        <a:latin typeface="Calibri"/>
                        <a:ea typeface="Calibri"/>
                        <a:cs typeface="Times New Roman"/>
                      </a:endParaRPr>
                    </a:p>
                  </a:txBody>
                  <a:tcPr marL="68578" marR="68578" marT="0" marB="0">
                    <a:lnL>
                      <a:noFill/>
                    </a:lnL>
                    <a:lnR>
                      <a:noFill/>
                    </a:lnR>
                    <a:lnT>
                      <a:noFill/>
                    </a:lnT>
                    <a:lnB>
                      <a:noFill/>
                    </a:lnB>
                  </a:tcPr>
                </a:tc>
              </a:tr>
              <a:tr h="736182">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Strategia e scrittura creativa per i media, </a:t>
                      </a:r>
                      <a:r>
                        <a:rPr lang="it-IT" sz="1400" dirty="0">
                          <a:latin typeface="Candara"/>
                          <a:ea typeface="Calibri"/>
                          <a:cs typeface="Times New Roman"/>
                        </a:rPr>
                        <a:t>a cura di Aldo Claudio </a:t>
                      </a:r>
                      <a:r>
                        <a:rPr lang="it-IT" sz="1400" dirty="0" err="1">
                          <a:latin typeface="Candara"/>
                          <a:ea typeface="Calibri"/>
                          <a:cs typeface="Times New Roman"/>
                        </a:rPr>
                        <a:t>Zappalà</a:t>
                      </a:r>
                      <a:r>
                        <a:rPr lang="it-IT" sz="1400" dirty="0">
                          <a:latin typeface="Candara"/>
                          <a:ea typeface="Calibri"/>
                          <a:cs typeface="Times New Roman"/>
                        </a:rPr>
                        <a:t>, Docente di strategia e scrittura creativa per i media presso l’Università degli Studi Suor Orsola </a:t>
                      </a:r>
                      <a:r>
                        <a:rPr lang="it-IT" sz="1400" dirty="0" err="1">
                          <a:latin typeface="Candara"/>
                          <a:ea typeface="Calibri"/>
                          <a:cs typeface="Times New Roman"/>
                        </a:rPr>
                        <a:t>Benincasa</a:t>
                      </a:r>
                      <a:endParaRPr lang="it-IT" sz="1400" dirty="0">
                        <a:latin typeface="Calibri"/>
                        <a:ea typeface="Calibri"/>
                        <a:cs typeface="Times New Roman"/>
                      </a:endParaRPr>
                    </a:p>
                  </a:txBody>
                  <a:tcPr marL="68578" marR="68578"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p:txBody>
          <a:bodyPr/>
          <a:lstStyle/>
          <a:p>
            <a:pPr eaLnBrk="1" hangingPunct="1">
              <a:defRPr/>
            </a:pPr>
            <a:r>
              <a:rPr lang="it-IT" altLang="it-IT" dirty="0" smtClean="0"/>
              <a:t>La didattica </a:t>
            </a:r>
            <a:r>
              <a:rPr lang="it-IT" altLang="it-IT" smtClean="0"/>
              <a:t>| 4</a:t>
            </a:r>
            <a:endParaRPr lang="it-IT" altLang="it-IT" dirty="0" smtClean="0"/>
          </a:p>
        </p:txBody>
      </p:sp>
      <p:sp>
        <p:nvSpPr>
          <p:cNvPr id="27651" name="Segnaposto contenuto 2"/>
          <p:cNvSpPr>
            <a:spLocks noGrp="1"/>
          </p:cNvSpPr>
          <p:nvPr>
            <p:ph idx="1"/>
          </p:nvPr>
        </p:nvSpPr>
        <p:spPr>
          <a:xfrm>
            <a:off x="301625" y="1527175"/>
            <a:ext cx="8504238" cy="4572000"/>
          </a:xfrm>
        </p:spPr>
        <p:txBody>
          <a:bodyPr/>
          <a:lstStyle/>
          <a:p>
            <a:pPr marL="358775" indent="-355600" eaLnBrk="1" hangingPunct="1">
              <a:lnSpc>
                <a:spcPct val="110000"/>
              </a:lnSpc>
              <a:spcBef>
                <a:spcPts val="438"/>
              </a:spcBef>
              <a:buFont typeface="Calibri" pitchFamily="34" charset="0"/>
              <a:buAutoNum type="arabicPeriod" startAt="4"/>
            </a:pPr>
            <a:r>
              <a:rPr lang="it-IT" altLang="it-IT" sz="1600" b="1" smtClean="0">
                <a:solidFill>
                  <a:srgbClr val="00B0F0"/>
                </a:solidFill>
              </a:rPr>
              <a:t>L’ECONOMIA PER INTERPRETARE LA REALTÀ</a:t>
            </a:r>
            <a:endParaRPr lang="it-IT" altLang="it-IT" sz="1600" smtClean="0">
              <a:solidFill>
                <a:srgbClr val="00B0F0"/>
              </a:solidFill>
            </a:endParaRPr>
          </a:p>
        </p:txBody>
      </p:sp>
      <p:sp>
        <p:nvSpPr>
          <p:cNvPr id="27652" name="Segnaposto data 3"/>
          <p:cNvSpPr>
            <a:spLocks noGrp="1"/>
          </p:cNvSpPr>
          <p:nvPr>
            <p:ph type="dt" sz="quarter" idx="4294967295"/>
          </p:nvPr>
        </p:nvSpPr>
        <p:spPr bwMode="auto">
          <a:xfrm>
            <a:off x="457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A3842DFD-5420-4EDC-A301-110BD9E1AB9E}" type="datetime1">
              <a:rPr lang="it-IT" altLang="it-IT">
                <a:solidFill>
                  <a:schemeClr val="bg1"/>
                </a:solidFill>
                <a:latin typeface="Calibri" pitchFamily="34" charset="0"/>
              </a:rPr>
              <a:pPr eaLnBrk="1" fontAlgn="base" hangingPunct="1">
                <a:spcBef>
                  <a:spcPct val="0"/>
                </a:spcBef>
                <a:spcAft>
                  <a:spcPct val="0"/>
                </a:spcAft>
              </a:pPr>
              <a:t>14/03/2014</a:t>
            </a:fld>
            <a:endParaRPr lang="it-IT" altLang="it-IT">
              <a:solidFill>
                <a:schemeClr val="bg1"/>
              </a:solidFill>
              <a:latin typeface="Calibri" pitchFamily="34" charset="0"/>
            </a:endParaRPr>
          </a:p>
        </p:txBody>
      </p:sp>
      <p:sp>
        <p:nvSpPr>
          <p:cNvPr id="27653" name="Segnaposto numero diapositiva 4"/>
          <p:cNvSpPr>
            <a:spLocks noGrp="1"/>
          </p:cNvSpPr>
          <p:nvPr>
            <p:ph type="sldNum" sz="quarter" idx="10"/>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30480AB8-7A6D-4417-A7E6-A3FD33069148}" type="slidenum">
              <a:rPr lang="it-IT" altLang="it-IT">
                <a:solidFill>
                  <a:schemeClr val="bg1"/>
                </a:solidFill>
                <a:latin typeface="Calibri" pitchFamily="34" charset="0"/>
              </a:rPr>
              <a:pPr eaLnBrk="1" fontAlgn="base" hangingPunct="1">
                <a:spcBef>
                  <a:spcPct val="0"/>
                </a:spcBef>
                <a:spcAft>
                  <a:spcPct val="0"/>
                </a:spcAft>
              </a:pPr>
              <a:t>15</a:t>
            </a:fld>
            <a:endParaRPr lang="it-IT" altLang="it-IT">
              <a:solidFill>
                <a:schemeClr val="bg1"/>
              </a:solidFill>
              <a:latin typeface="Calibri" pitchFamily="34" charset="0"/>
            </a:endParaRPr>
          </a:p>
        </p:txBody>
      </p:sp>
      <p:sp>
        <p:nvSpPr>
          <p:cNvPr id="10246" name="Segnaposto piè di pagina 5"/>
          <p:cNvSpPr>
            <a:spLocks noGrp="1"/>
          </p:cNvSpPr>
          <p:nvPr>
            <p:ph type="ftr" sz="quarter" idx="4294967295"/>
          </p:nvPr>
        </p:nvSpPr>
        <p:spPr bwMode="auto">
          <a:xfrm>
            <a:off x="4362450" y="1027113"/>
            <a:ext cx="457200" cy="441325"/>
          </a:xfrm>
          <a:extLst/>
        </p:spPr>
        <p:txBody>
          <a:bodyPr wrap="square" lIns="45720" rIns="45720" numCol="1" anchor="ctr" anchorCtr="0" compatLnSpc="1">
            <a:prstTxWarp prst="textNoShape">
              <a:avLst/>
            </a:prstTxWarp>
            <a:normAutofit fontScale="40000" lnSpcReduction="20000"/>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it-IT" sz="1600" smtClean="0">
                <a:solidFill>
                  <a:schemeClr val="bg1"/>
                </a:solidFill>
              </a:rPr>
              <a:t>La formazione dei docenti</a:t>
            </a:r>
          </a:p>
        </p:txBody>
      </p:sp>
      <p:graphicFrame>
        <p:nvGraphicFramePr>
          <p:cNvPr id="7" name="Tabella 6"/>
          <p:cNvGraphicFramePr>
            <a:graphicFrameLocks noGrp="1"/>
          </p:cNvGraphicFramePr>
          <p:nvPr/>
        </p:nvGraphicFramePr>
        <p:xfrm>
          <a:off x="684213" y="1916113"/>
          <a:ext cx="7848600" cy="3633786"/>
        </p:xfrm>
        <a:graphic>
          <a:graphicData uri="http://schemas.openxmlformats.org/drawingml/2006/table">
            <a:tbl>
              <a:tblPr/>
              <a:tblGrid>
                <a:gridCol w="7848600"/>
              </a:tblGrid>
              <a:tr h="736224">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Economia, una scienza sociale,</a:t>
                      </a:r>
                      <a:r>
                        <a:rPr lang="it-IT" sz="1400" dirty="0">
                          <a:latin typeface="Candara"/>
                          <a:ea typeface="Calibri"/>
                          <a:cs typeface="Times New Roman"/>
                        </a:rPr>
                        <a:t> a cura di Marco Novarese, Professore associato di Economia presso l’Università del Piemonte Orientale e  Direttore del </a:t>
                      </a:r>
                      <a:r>
                        <a:rPr lang="it-IT" sz="1400" dirty="0" err="1">
                          <a:latin typeface="Candara"/>
                          <a:ea typeface="Calibri"/>
                          <a:cs typeface="Times New Roman"/>
                        </a:rPr>
                        <a:t>Cipess</a:t>
                      </a:r>
                      <a:r>
                        <a:rPr lang="it-IT" sz="1400" dirty="0">
                          <a:latin typeface="Candara"/>
                          <a:ea typeface="Calibri"/>
                          <a:cs typeface="Times New Roman"/>
                        </a:rPr>
                        <a:t> - Centro interuniversitario di psicologia, ed economia sperimentale e </a:t>
                      </a:r>
                      <a:r>
                        <a:rPr lang="it-IT" sz="1400" dirty="0" err="1">
                          <a:latin typeface="Candara"/>
                          <a:ea typeface="Calibri"/>
                          <a:cs typeface="Times New Roman"/>
                        </a:rPr>
                        <a:t>simulativa</a:t>
                      </a:r>
                      <a:endParaRPr lang="it-IT" sz="1400" dirty="0">
                        <a:latin typeface="Calibri"/>
                        <a:ea typeface="Calibri"/>
                        <a:cs typeface="Times New Roman"/>
                      </a:endParaRPr>
                    </a:p>
                  </a:txBody>
                  <a:tcPr marL="58316" marR="58316" marT="0" marB="0">
                    <a:lnL>
                      <a:noFill/>
                    </a:lnL>
                    <a:lnR>
                      <a:noFill/>
                    </a:lnR>
                    <a:lnT>
                      <a:noFill/>
                    </a:lnT>
                    <a:lnB>
                      <a:noFill/>
                    </a:lnB>
                  </a:tcPr>
                </a:tc>
              </a:tr>
              <a:tr h="531951">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Crisi: manuale per l’uso</a:t>
                      </a:r>
                      <a:r>
                        <a:rPr lang="it-IT" sz="1400" dirty="0">
                          <a:latin typeface="Candara"/>
                          <a:ea typeface="Calibri"/>
                          <a:cs typeface="Times New Roman"/>
                        </a:rPr>
                        <a:t>, a cura di Giovanni Ferri, Professore di Relazioni internazionali presso l’Università LUMSA</a:t>
                      </a:r>
                      <a:endParaRPr lang="it-IT" sz="1400" dirty="0">
                        <a:latin typeface="Calibri"/>
                        <a:ea typeface="Calibri"/>
                        <a:cs typeface="Times New Roman"/>
                      </a:endParaRPr>
                    </a:p>
                  </a:txBody>
                  <a:tcPr marL="58316" marR="58316" marT="0" marB="0">
                    <a:lnL>
                      <a:noFill/>
                    </a:lnL>
                    <a:lnR>
                      <a:noFill/>
                    </a:lnR>
                    <a:lnT>
                      <a:noFill/>
                    </a:lnT>
                    <a:lnB>
                      <a:noFill/>
                    </a:lnB>
                  </a:tcPr>
                </a:tc>
              </a:tr>
              <a:tr h="531951">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Relazione internazionali</a:t>
                      </a:r>
                      <a:r>
                        <a:rPr lang="it-IT" sz="1400" dirty="0">
                          <a:latin typeface="Candara"/>
                          <a:ea typeface="Calibri"/>
                          <a:cs typeface="Times New Roman"/>
                        </a:rPr>
                        <a:t>, a cura di Luigi </a:t>
                      </a:r>
                      <a:r>
                        <a:rPr lang="it-IT" sz="1400" dirty="0" err="1">
                          <a:latin typeface="Candara"/>
                          <a:ea typeface="Calibri"/>
                          <a:cs typeface="Times New Roman"/>
                        </a:rPr>
                        <a:t>Bonanate</a:t>
                      </a:r>
                      <a:r>
                        <a:rPr lang="it-IT" sz="1400" dirty="0">
                          <a:latin typeface="Candara"/>
                          <a:ea typeface="Calibri"/>
                          <a:cs typeface="Times New Roman"/>
                        </a:rPr>
                        <a:t>, Professore ordinario di Relazioni internazionali presso l’Università degli Studi di Torino</a:t>
                      </a:r>
                      <a:endParaRPr lang="it-IT" sz="1400" dirty="0">
                        <a:latin typeface="Calibri"/>
                        <a:ea typeface="Calibri"/>
                        <a:cs typeface="Times New Roman"/>
                      </a:endParaRPr>
                    </a:p>
                  </a:txBody>
                  <a:tcPr marL="58316" marR="58316" marT="0" marB="0">
                    <a:lnL>
                      <a:noFill/>
                    </a:lnL>
                    <a:lnR>
                      <a:noFill/>
                    </a:lnR>
                    <a:lnT>
                      <a:noFill/>
                    </a:lnT>
                    <a:lnB>
                      <a:noFill/>
                    </a:lnB>
                  </a:tcPr>
                </a:tc>
              </a:tr>
              <a:tr h="376638">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Economia della felicità</a:t>
                      </a:r>
                      <a:r>
                        <a:rPr lang="it-IT" sz="1400" dirty="0">
                          <a:latin typeface="Candara"/>
                          <a:ea typeface="Calibri"/>
                          <a:cs typeface="Times New Roman"/>
                        </a:rPr>
                        <a:t>, a cura di Francesca Traclò, Direttore della Fondazione Rosselli</a:t>
                      </a:r>
                      <a:endParaRPr lang="it-IT" sz="1400" dirty="0">
                        <a:latin typeface="Calibri"/>
                        <a:ea typeface="Calibri"/>
                        <a:cs typeface="Times New Roman"/>
                      </a:endParaRPr>
                    </a:p>
                  </a:txBody>
                  <a:tcPr marL="58316" marR="58316" marT="0" marB="0">
                    <a:lnL>
                      <a:noFill/>
                    </a:lnL>
                    <a:lnR>
                      <a:noFill/>
                    </a:lnR>
                    <a:lnT>
                      <a:noFill/>
                    </a:lnT>
                    <a:lnB>
                      <a:noFill/>
                    </a:lnB>
                  </a:tcPr>
                </a:tc>
              </a:tr>
              <a:tr h="531880">
                <a:tc>
                  <a:txBody>
                    <a:bodyPr/>
                    <a:lstStyle/>
                    <a:p>
                      <a:pPr marL="342900" lvl="0" indent="-342900" algn="just">
                        <a:lnSpc>
                          <a:spcPct val="115000"/>
                        </a:lnSpc>
                        <a:spcBef>
                          <a:spcPts val="600"/>
                        </a:spcBef>
                        <a:spcAft>
                          <a:spcPts val="0"/>
                        </a:spcAft>
                        <a:buClr>
                          <a:srgbClr val="548DD4"/>
                        </a:buClr>
                        <a:buFont typeface="Symbol"/>
                        <a:buChar char=""/>
                      </a:pPr>
                      <a:r>
                        <a:rPr lang="it-IT" sz="1400" b="1" dirty="0" smtClean="0">
                          <a:solidFill>
                            <a:srgbClr val="00B0F0"/>
                          </a:solidFill>
                          <a:latin typeface="Candara"/>
                          <a:ea typeface="Calibri"/>
                          <a:cs typeface="Times New Roman"/>
                        </a:rPr>
                        <a:t>Economia </a:t>
                      </a:r>
                      <a:r>
                        <a:rPr lang="it-IT" sz="1400" b="1" dirty="0">
                          <a:solidFill>
                            <a:srgbClr val="00B0F0"/>
                          </a:solidFill>
                          <a:latin typeface="Candara"/>
                          <a:ea typeface="Calibri"/>
                          <a:cs typeface="Times New Roman"/>
                        </a:rPr>
                        <a:t>e impresa</a:t>
                      </a:r>
                      <a:r>
                        <a:rPr lang="it-IT" sz="1400" dirty="0">
                          <a:latin typeface="Candara"/>
                          <a:ea typeface="Calibri"/>
                          <a:cs typeface="Times New Roman"/>
                        </a:rPr>
                        <a:t>, </a:t>
                      </a:r>
                      <a:r>
                        <a:rPr lang="it-IT" sz="1400" dirty="0" smtClean="0">
                          <a:latin typeface="+mn-lt"/>
                          <a:ea typeface="Calibri"/>
                          <a:cs typeface="Times New Roman"/>
                        </a:rPr>
                        <a:t>a cura di Marco Giorgino, Professore ordinario di Finanza Aziendale e </a:t>
                      </a:r>
                      <a:r>
                        <a:rPr lang="it-IT" sz="1400" dirty="0" err="1" smtClean="0">
                          <a:latin typeface="+mn-lt"/>
                          <a:ea typeface="Calibri"/>
                          <a:cs typeface="Times New Roman"/>
                        </a:rPr>
                        <a:t>Risk</a:t>
                      </a:r>
                      <a:r>
                        <a:rPr lang="it-IT" sz="1400" dirty="0" smtClean="0">
                          <a:latin typeface="+mn-lt"/>
                          <a:ea typeface="Calibri"/>
                          <a:cs typeface="Times New Roman"/>
                        </a:rPr>
                        <a:t> Management presso il Politecnico di Milano e MIP </a:t>
                      </a:r>
                      <a:endParaRPr lang="it-IT" sz="1400" dirty="0">
                        <a:latin typeface="Calibri"/>
                        <a:ea typeface="Calibri"/>
                        <a:cs typeface="Times New Roman"/>
                      </a:endParaRPr>
                    </a:p>
                  </a:txBody>
                  <a:tcPr marL="58316" marR="58316" marT="0" marB="0">
                    <a:lnL>
                      <a:noFill/>
                    </a:lnL>
                    <a:lnR>
                      <a:noFill/>
                    </a:lnR>
                    <a:lnT>
                      <a:noFill/>
                    </a:lnT>
                    <a:lnB>
                      <a:noFill/>
                    </a:lnB>
                  </a:tcPr>
                </a:tc>
              </a:tr>
              <a:tr h="393191">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Finanza pubblica, </a:t>
                      </a:r>
                      <a:r>
                        <a:rPr lang="it-IT" sz="1400" dirty="0">
                          <a:latin typeface="Candara"/>
                          <a:ea typeface="Calibri"/>
                          <a:cs typeface="Times New Roman"/>
                        </a:rPr>
                        <a:t>a cura di Marco </a:t>
                      </a:r>
                      <a:r>
                        <a:rPr lang="it-IT" sz="1400" dirty="0" err="1">
                          <a:latin typeface="Candara"/>
                          <a:ea typeface="Calibri"/>
                          <a:cs typeface="Times New Roman"/>
                        </a:rPr>
                        <a:t>Nicolai</a:t>
                      </a:r>
                      <a:r>
                        <a:rPr lang="it-IT" sz="1400" dirty="0">
                          <a:latin typeface="Candara"/>
                          <a:ea typeface="Calibri"/>
                          <a:cs typeface="Times New Roman"/>
                        </a:rPr>
                        <a:t>, </a:t>
                      </a:r>
                      <a:r>
                        <a:rPr lang="it-IT" sz="1400" b="1" dirty="0">
                          <a:solidFill>
                            <a:srgbClr val="00B0F0"/>
                          </a:solidFill>
                          <a:latin typeface="Candara"/>
                          <a:ea typeface="Calibri"/>
                          <a:cs typeface="Times New Roman"/>
                        </a:rPr>
                        <a:t> </a:t>
                      </a:r>
                      <a:r>
                        <a:rPr lang="it-IT" sz="1400" dirty="0">
                          <a:latin typeface="Candara"/>
                          <a:ea typeface="Calibri"/>
                          <a:cs typeface="Times New Roman"/>
                        </a:rPr>
                        <a:t>Direttore scientifico dell’IFIP della Fondazione Rosselli</a:t>
                      </a:r>
                      <a:endParaRPr lang="it-IT" sz="1400" dirty="0">
                        <a:latin typeface="Calibri"/>
                        <a:ea typeface="Calibri"/>
                        <a:cs typeface="Times New Roman"/>
                      </a:endParaRPr>
                    </a:p>
                  </a:txBody>
                  <a:tcPr marL="58316" marR="58316" marT="0" marB="0">
                    <a:lnL>
                      <a:noFill/>
                    </a:lnL>
                    <a:lnR>
                      <a:noFill/>
                    </a:lnR>
                    <a:lnT>
                      <a:noFill/>
                    </a:lnT>
                    <a:lnB>
                      <a:noFill/>
                    </a:lnB>
                  </a:tcPr>
                </a:tc>
              </a:tr>
              <a:tr h="531951">
                <a:tc>
                  <a:txBody>
                    <a:bodyPr/>
                    <a:lstStyle/>
                    <a:p>
                      <a:pPr marL="342900" lvl="0" indent="-342900" algn="just">
                        <a:lnSpc>
                          <a:spcPct val="115000"/>
                        </a:lnSpc>
                        <a:spcBef>
                          <a:spcPts val="600"/>
                        </a:spcBef>
                        <a:spcAft>
                          <a:spcPts val="0"/>
                        </a:spcAft>
                        <a:buClr>
                          <a:srgbClr val="548DD4"/>
                        </a:buClr>
                        <a:buFont typeface="Symbol"/>
                        <a:buChar char=""/>
                      </a:pPr>
                      <a:r>
                        <a:rPr lang="it-IT" sz="1400" b="1" dirty="0">
                          <a:solidFill>
                            <a:srgbClr val="00B0F0"/>
                          </a:solidFill>
                          <a:latin typeface="Candara"/>
                          <a:ea typeface="Calibri"/>
                          <a:cs typeface="Times New Roman"/>
                        </a:rPr>
                        <a:t>Costituzione e cittadinanza</a:t>
                      </a:r>
                      <a:r>
                        <a:rPr lang="it-IT" sz="1400" dirty="0">
                          <a:latin typeface="Candara"/>
                          <a:ea typeface="Calibri"/>
                          <a:cs typeface="Times New Roman"/>
                        </a:rPr>
                        <a:t>, </a:t>
                      </a:r>
                      <a:r>
                        <a:rPr lang="it-IT" sz="1400" dirty="0" smtClean="0">
                          <a:latin typeface="+mn-lt"/>
                          <a:ea typeface="Calibri"/>
                          <a:cs typeface="Times New Roman"/>
                        </a:rPr>
                        <a:t>a cura di Enrico Grosso, Professore ordinario di Diritto costituzionale presso il Dipartimento di Giurisprudenza dell’Università degli Studi di Torino</a:t>
                      </a:r>
                      <a:endParaRPr lang="it-IT" sz="1400" dirty="0">
                        <a:latin typeface="Calibri"/>
                        <a:ea typeface="Calibri"/>
                        <a:cs typeface="Times New Roman"/>
                      </a:endParaRPr>
                    </a:p>
                  </a:txBody>
                  <a:tcPr marL="58316" marR="58316"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p:txBody>
          <a:bodyPr/>
          <a:lstStyle/>
          <a:p>
            <a:pPr eaLnBrk="1" hangingPunct="1">
              <a:defRPr/>
            </a:pPr>
            <a:r>
              <a:rPr lang="it-IT" altLang="it-IT" dirty="0" smtClean="0"/>
              <a:t>La didattica </a:t>
            </a:r>
            <a:r>
              <a:rPr lang="it-IT" altLang="it-IT" smtClean="0"/>
              <a:t>| 4</a:t>
            </a:r>
            <a:endParaRPr lang="it-IT" altLang="it-IT" dirty="0" smtClean="0"/>
          </a:p>
        </p:txBody>
      </p:sp>
      <p:sp>
        <p:nvSpPr>
          <p:cNvPr id="28675" name="Segnaposto contenuto 2"/>
          <p:cNvSpPr>
            <a:spLocks noGrp="1"/>
          </p:cNvSpPr>
          <p:nvPr>
            <p:ph idx="1"/>
          </p:nvPr>
        </p:nvSpPr>
        <p:spPr>
          <a:xfrm>
            <a:off x="301625" y="1527175"/>
            <a:ext cx="8504238" cy="4572000"/>
          </a:xfrm>
        </p:spPr>
        <p:txBody>
          <a:bodyPr/>
          <a:lstStyle/>
          <a:p>
            <a:pPr marL="358775" indent="-355600" eaLnBrk="1" hangingPunct="1">
              <a:lnSpc>
                <a:spcPct val="110000"/>
              </a:lnSpc>
              <a:spcBef>
                <a:spcPts val="438"/>
              </a:spcBef>
              <a:buFont typeface="Calibri" pitchFamily="34" charset="0"/>
              <a:buAutoNum type="arabicPeriod" startAt="4"/>
            </a:pPr>
            <a:r>
              <a:rPr lang="it-IT" altLang="it-IT" sz="1600" b="1" smtClean="0">
                <a:solidFill>
                  <a:srgbClr val="00B0F0"/>
                </a:solidFill>
              </a:rPr>
              <a:t>L’ECONOMIA NELLE SCIENZE SOCIALI</a:t>
            </a:r>
            <a:endParaRPr lang="it-IT" altLang="it-IT" sz="1600" smtClean="0">
              <a:solidFill>
                <a:srgbClr val="00B0F0"/>
              </a:solidFill>
            </a:endParaRPr>
          </a:p>
        </p:txBody>
      </p:sp>
      <p:sp>
        <p:nvSpPr>
          <p:cNvPr id="28676" name="Segnaposto data 3"/>
          <p:cNvSpPr>
            <a:spLocks noGrp="1"/>
          </p:cNvSpPr>
          <p:nvPr>
            <p:ph type="dt" sz="quarter" idx="4294967295"/>
          </p:nvPr>
        </p:nvSpPr>
        <p:spPr bwMode="auto">
          <a:xfrm>
            <a:off x="457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0AF5FFD4-80D9-4048-8EED-1329C8B4F899}" type="datetime1">
              <a:rPr lang="it-IT" altLang="it-IT">
                <a:solidFill>
                  <a:schemeClr val="bg1"/>
                </a:solidFill>
                <a:latin typeface="Calibri" pitchFamily="34" charset="0"/>
              </a:rPr>
              <a:pPr eaLnBrk="1" fontAlgn="base" hangingPunct="1">
                <a:spcBef>
                  <a:spcPct val="0"/>
                </a:spcBef>
                <a:spcAft>
                  <a:spcPct val="0"/>
                </a:spcAft>
              </a:pPr>
              <a:t>14/03/2014</a:t>
            </a:fld>
            <a:endParaRPr lang="it-IT" altLang="it-IT">
              <a:solidFill>
                <a:schemeClr val="bg1"/>
              </a:solidFill>
              <a:latin typeface="Calibri" pitchFamily="34" charset="0"/>
            </a:endParaRPr>
          </a:p>
        </p:txBody>
      </p:sp>
      <p:sp>
        <p:nvSpPr>
          <p:cNvPr id="28677" name="Segnaposto numero diapositiva 4"/>
          <p:cNvSpPr>
            <a:spLocks noGrp="1"/>
          </p:cNvSpPr>
          <p:nvPr>
            <p:ph type="sldNum" sz="quarter" idx="10"/>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0BBE85F6-CBA3-4C19-91D1-4786ADD11486}" type="slidenum">
              <a:rPr lang="it-IT" altLang="it-IT">
                <a:solidFill>
                  <a:schemeClr val="bg1"/>
                </a:solidFill>
                <a:latin typeface="Calibri" pitchFamily="34" charset="0"/>
              </a:rPr>
              <a:pPr eaLnBrk="1" fontAlgn="base" hangingPunct="1">
                <a:spcBef>
                  <a:spcPct val="0"/>
                </a:spcBef>
                <a:spcAft>
                  <a:spcPct val="0"/>
                </a:spcAft>
              </a:pPr>
              <a:t>16</a:t>
            </a:fld>
            <a:endParaRPr lang="it-IT" altLang="it-IT">
              <a:solidFill>
                <a:schemeClr val="bg1"/>
              </a:solidFill>
              <a:latin typeface="Calibri" pitchFamily="34" charset="0"/>
            </a:endParaRPr>
          </a:p>
        </p:txBody>
      </p:sp>
      <p:sp>
        <p:nvSpPr>
          <p:cNvPr id="10246" name="Segnaposto piè di pagina 5"/>
          <p:cNvSpPr>
            <a:spLocks noGrp="1"/>
          </p:cNvSpPr>
          <p:nvPr>
            <p:ph type="ftr" sz="quarter" idx="4294967295"/>
          </p:nvPr>
        </p:nvSpPr>
        <p:spPr bwMode="auto">
          <a:xfrm>
            <a:off x="4362450" y="1027113"/>
            <a:ext cx="457200" cy="441325"/>
          </a:xfrm>
          <a:extLst/>
        </p:spPr>
        <p:txBody>
          <a:bodyPr wrap="square" lIns="45720" rIns="45720" numCol="1" anchor="ctr" anchorCtr="0" compatLnSpc="1">
            <a:prstTxWarp prst="textNoShape">
              <a:avLst/>
            </a:prstTxWarp>
            <a:normAutofit fontScale="40000" lnSpcReduction="20000"/>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fontAlgn="base">
              <a:spcBef>
                <a:spcPct val="0"/>
              </a:spcBef>
              <a:spcAft>
                <a:spcPct val="0"/>
              </a:spcAft>
              <a:defRPr/>
            </a:pPr>
            <a:r>
              <a:rPr lang="it-IT" sz="1600" smtClean="0">
                <a:solidFill>
                  <a:schemeClr val="bg1"/>
                </a:solidFill>
              </a:rPr>
              <a:t>La formazione dei docenti</a:t>
            </a:r>
          </a:p>
        </p:txBody>
      </p:sp>
      <p:graphicFrame>
        <p:nvGraphicFramePr>
          <p:cNvPr id="7" name="Tabella 6"/>
          <p:cNvGraphicFramePr>
            <a:graphicFrameLocks noGrp="1"/>
          </p:cNvGraphicFramePr>
          <p:nvPr/>
        </p:nvGraphicFramePr>
        <p:xfrm>
          <a:off x="684213" y="1916113"/>
          <a:ext cx="7848600" cy="3044913"/>
        </p:xfrm>
        <a:graphic>
          <a:graphicData uri="http://schemas.openxmlformats.org/drawingml/2006/table">
            <a:tbl>
              <a:tblPr/>
              <a:tblGrid>
                <a:gridCol w="7848600"/>
              </a:tblGrid>
              <a:tr h="2512988">
                <a:tc>
                  <a:txBody>
                    <a:bodyPr/>
                    <a:lstStyle/>
                    <a:p>
                      <a:pPr marL="342900" lvl="0" indent="-342900" algn="just">
                        <a:lnSpc>
                          <a:spcPct val="115000"/>
                        </a:lnSpc>
                        <a:spcBef>
                          <a:spcPts val="600"/>
                        </a:spcBef>
                        <a:spcAft>
                          <a:spcPts val="0"/>
                        </a:spcAft>
                        <a:buClr>
                          <a:srgbClr val="548DD4"/>
                        </a:buClr>
                        <a:buFont typeface="Symbol"/>
                        <a:buChar char=""/>
                      </a:pPr>
                      <a:r>
                        <a:rPr lang="it-IT" sz="1400" b="1" dirty="0" smtClean="0">
                          <a:solidFill>
                            <a:srgbClr val="00B0F0"/>
                          </a:solidFill>
                          <a:latin typeface="+mn-lt"/>
                          <a:ea typeface="Calibri"/>
                          <a:cs typeface="Times New Roman"/>
                        </a:rPr>
                        <a:t>L’economia come materia tecnica e come scienza sociale, </a:t>
                      </a:r>
                      <a:r>
                        <a:rPr kumimoji="0" lang="it-IT" sz="1400" kern="1200" dirty="0" smtClean="0">
                          <a:solidFill>
                            <a:schemeClr val="tx1"/>
                          </a:solidFill>
                          <a:latin typeface="+mn-lt"/>
                          <a:ea typeface="Calibri"/>
                          <a:cs typeface="Times New Roman"/>
                        </a:rPr>
                        <a:t>Alessandro Roncaglia, </a:t>
                      </a:r>
                      <a:r>
                        <a:rPr kumimoji="0" lang="it-IT" sz="1400" kern="1200" dirty="0" err="1" smtClean="0">
                          <a:solidFill>
                            <a:schemeClr val="tx1"/>
                          </a:solidFill>
                          <a:latin typeface="+mn-lt"/>
                          <a:ea typeface="Calibri"/>
                          <a:cs typeface="Times New Roman"/>
                        </a:rPr>
                        <a:t>Past</a:t>
                      </a:r>
                      <a:r>
                        <a:rPr kumimoji="0" lang="it-IT" sz="1400" kern="1200" dirty="0" smtClean="0">
                          <a:solidFill>
                            <a:schemeClr val="tx1"/>
                          </a:solidFill>
                          <a:latin typeface="+mn-lt"/>
                          <a:ea typeface="Calibri"/>
                          <a:cs typeface="Times New Roman"/>
                        </a:rPr>
                        <a:t> </a:t>
                      </a:r>
                      <a:r>
                        <a:rPr kumimoji="0" lang="it-IT" sz="1400" kern="1200" dirty="0" err="1" smtClean="0">
                          <a:solidFill>
                            <a:schemeClr val="tx1"/>
                          </a:solidFill>
                          <a:latin typeface="+mn-lt"/>
                          <a:ea typeface="Calibri"/>
                          <a:cs typeface="Times New Roman"/>
                        </a:rPr>
                        <a:t>President</a:t>
                      </a:r>
                      <a:r>
                        <a:rPr kumimoji="0" lang="it-IT" sz="1400" kern="1200" dirty="0" smtClean="0">
                          <a:solidFill>
                            <a:schemeClr val="tx1"/>
                          </a:solidFill>
                          <a:latin typeface="+mn-lt"/>
                          <a:ea typeface="Calibri"/>
                          <a:cs typeface="Times New Roman"/>
                        </a:rPr>
                        <a:t> SIE, Professore di economia</a:t>
                      </a:r>
                      <a:r>
                        <a:rPr kumimoji="0" lang="it-IT" sz="1400" kern="1200" baseline="0" dirty="0" smtClean="0">
                          <a:solidFill>
                            <a:schemeClr val="tx1"/>
                          </a:solidFill>
                          <a:latin typeface="+mn-lt"/>
                          <a:ea typeface="Calibri"/>
                          <a:cs typeface="Times New Roman"/>
                        </a:rPr>
                        <a:t> presso l’</a:t>
                      </a:r>
                      <a:r>
                        <a:rPr kumimoji="0" lang="it-IT" sz="1400" kern="1200" dirty="0" smtClean="0">
                          <a:solidFill>
                            <a:schemeClr val="tx1"/>
                          </a:solidFill>
                          <a:latin typeface="+mn-lt"/>
                          <a:ea typeface="Calibri"/>
                          <a:cs typeface="Times New Roman"/>
                        </a:rPr>
                        <a:t>Università La Sapienza Roma</a:t>
                      </a:r>
                    </a:p>
                    <a:p>
                      <a:pPr marL="342900" lvl="0" indent="-342900" algn="just" rtl="0" eaLnBrk="1" latinLnBrk="0" hangingPunct="1">
                        <a:lnSpc>
                          <a:spcPct val="115000"/>
                        </a:lnSpc>
                        <a:spcBef>
                          <a:spcPts val="600"/>
                        </a:spcBef>
                        <a:spcAft>
                          <a:spcPts val="0"/>
                        </a:spcAft>
                        <a:buClr>
                          <a:srgbClr val="548DD4"/>
                        </a:buClr>
                        <a:buFont typeface="Symbol"/>
                        <a:buChar char=""/>
                      </a:pPr>
                      <a:r>
                        <a:rPr lang="it-IT" sz="1400" b="1" dirty="0" smtClean="0">
                          <a:solidFill>
                            <a:srgbClr val="00B0F0"/>
                          </a:solidFill>
                          <a:latin typeface="+mn-lt"/>
                          <a:ea typeface="Calibri"/>
                          <a:cs typeface="Times New Roman"/>
                        </a:rPr>
                        <a:t>In economia, concorrenza-democrazia o monopolio-dittatura?,</a:t>
                      </a:r>
                      <a:r>
                        <a:rPr lang="it-IT" sz="1400" b="1" baseline="0" dirty="0" smtClean="0">
                          <a:solidFill>
                            <a:srgbClr val="00B0F0"/>
                          </a:solidFill>
                          <a:latin typeface="+mn-lt"/>
                          <a:ea typeface="Calibri"/>
                          <a:cs typeface="Times New Roman"/>
                        </a:rPr>
                        <a:t> </a:t>
                      </a:r>
                      <a:r>
                        <a:rPr kumimoji="0" lang="it-IT" sz="1400" kern="1200" dirty="0" smtClean="0">
                          <a:solidFill>
                            <a:schemeClr val="tx1"/>
                          </a:solidFill>
                          <a:latin typeface="+mn-lt"/>
                          <a:ea typeface="Calibri"/>
                          <a:cs typeface="Times New Roman"/>
                        </a:rPr>
                        <a:t>Francesco Silva, Professore di economia</a:t>
                      </a:r>
                      <a:r>
                        <a:rPr kumimoji="0" lang="it-IT" sz="1400" kern="1200" baseline="0" dirty="0" smtClean="0">
                          <a:solidFill>
                            <a:schemeClr val="tx1"/>
                          </a:solidFill>
                          <a:latin typeface="+mn-lt"/>
                          <a:ea typeface="Calibri"/>
                          <a:cs typeface="Times New Roman"/>
                        </a:rPr>
                        <a:t> presso </a:t>
                      </a:r>
                      <a:r>
                        <a:rPr kumimoji="0" lang="it-IT" sz="1400" kern="1200" dirty="0" smtClean="0">
                          <a:solidFill>
                            <a:schemeClr val="tx1"/>
                          </a:solidFill>
                          <a:latin typeface="+mn-lt"/>
                          <a:ea typeface="Calibri"/>
                          <a:cs typeface="Times New Roman"/>
                        </a:rPr>
                        <a:t>Università Cattolica e Università Bicocca di Milano</a:t>
                      </a:r>
                      <a:endParaRPr lang="it-IT" sz="1400" b="1" dirty="0" smtClean="0">
                        <a:solidFill>
                          <a:srgbClr val="00B0F0"/>
                        </a:solidFill>
                        <a:latin typeface="+mn-lt"/>
                        <a:ea typeface="Calibri"/>
                        <a:cs typeface="Times New Roman"/>
                      </a:endParaRPr>
                    </a:p>
                    <a:p>
                      <a:pPr marL="342900" lvl="0" indent="-342900" algn="just">
                        <a:lnSpc>
                          <a:spcPct val="115000"/>
                        </a:lnSpc>
                        <a:spcBef>
                          <a:spcPts val="600"/>
                        </a:spcBef>
                        <a:spcAft>
                          <a:spcPts val="0"/>
                        </a:spcAft>
                        <a:buClr>
                          <a:srgbClr val="548DD4"/>
                        </a:buClr>
                        <a:buFont typeface="Symbol"/>
                        <a:buChar char=""/>
                      </a:pPr>
                      <a:r>
                        <a:rPr lang="it-IT" sz="1400" b="1" dirty="0" smtClean="0">
                          <a:solidFill>
                            <a:srgbClr val="00B0F0"/>
                          </a:solidFill>
                          <a:latin typeface="+mn-lt"/>
                          <a:ea typeface="Calibri"/>
                          <a:cs typeface="Times New Roman"/>
                        </a:rPr>
                        <a:t>Oggetti e principi per l’integrazione tra l’economia, le scienze sociali e le altre discipline liceali</a:t>
                      </a:r>
                      <a:r>
                        <a:rPr lang="it-IT" sz="1400" b="1" baseline="0" dirty="0" smtClean="0">
                          <a:solidFill>
                            <a:srgbClr val="00B0F0"/>
                          </a:solidFill>
                          <a:latin typeface="+mn-lt"/>
                          <a:ea typeface="Calibri"/>
                          <a:cs typeface="Times New Roman"/>
                        </a:rPr>
                        <a:t> </a:t>
                      </a:r>
                      <a:r>
                        <a:rPr kumimoji="0" lang="it-IT" sz="1400" kern="1200" dirty="0" smtClean="0">
                          <a:solidFill>
                            <a:schemeClr val="tx1"/>
                          </a:solidFill>
                          <a:latin typeface="+mn-lt"/>
                          <a:ea typeface="Calibri"/>
                          <a:cs typeface="Times New Roman"/>
                        </a:rPr>
                        <a:t>Roberto Fini, Presidente </a:t>
                      </a:r>
                      <a:r>
                        <a:rPr kumimoji="0" lang="it-IT" sz="1400" kern="1200" dirty="0" err="1" smtClean="0">
                          <a:solidFill>
                            <a:schemeClr val="tx1"/>
                          </a:solidFill>
                          <a:latin typeface="+mn-lt"/>
                          <a:ea typeface="Calibri"/>
                          <a:cs typeface="Times New Roman"/>
                        </a:rPr>
                        <a:t>AEEE-Itali</a:t>
                      </a:r>
                      <a:r>
                        <a:rPr kumimoji="0" lang="it-IT" sz="1400" kern="1200" baseline="0" dirty="0" smtClean="0">
                          <a:solidFill>
                            <a:schemeClr val="tx1"/>
                          </a:solidFill>
                          <a:latin typeface="+mn-lt"/>
                          <a:ea typeface="Calibri"/>
                          <a:cs typeface="Times New Roman"/>
                        </a:rPr>
                        <a:t> e </a:t>
                      </a:r>
                      <a:r>
                        <a:rPr kumimoji="0" lang="it-IT" sz="1400" kern="1200" dirty="0" smtClean="0">
                          <a:solidFill>
                            <a:schemeClr val="tx1"/>
                          </a:solidFill>
                          <a:latin typeface="+mn-lt"/>
                          <a:ea typeface="Calibri"/>
                          <a:cs typeface="Times New Roman"/>
                        </a:rPr>
                        <a:t>Professore di economia</a:t>
                      </a:r>
                      <a:r>
                        <a:rPr kumimoji="0" lang="it-IT" sz="1400" kern="1200" baseline="0" dirty="0" smtClean="0">
                          <a:solidFill>
                            <a:schemeClr val="tx1"/>
                          </a:solidFill>
                          <a:latin typeface="+mn-lt"/>
                          <a:ea typeface="Calibri"/>
                          <a:cs typeface="Times New Roman"/>
                        </a:rPr>
                        <a:t> presso </a:t>
                      </a:r>
                      <a:r>
                        <a:rPr kumimoji="0" lang="it-IT" sz="1400" kern="1200" dirty="0" smtClean="0">
                          <a:solidFill>
                            <a:schemeClr val="tx1"/>
                          </a:solidFill>
                          <a:latin typeface="+mn-lt"/>
                          <a:ea typeface="Calibri"/>
                          <a:cs typeface="Times New Roman"/>
                        </a:rPr>
                        <a:t>Università di </a:t>
                      </a:r>
                      <a:r>
                        <a:rPr kumimoji="0" lang="it-IT" sz="1400" kern="1200" dirty="0" err="1" smtClean="0">
                          <a:solidFill>
                            <a:schemeClr val="tx1"/>
                          </a:solidFill>
                          <a:latin typeface="+mn-lt"/>
                          <a:ea typeface="Calibri"/>
                          <a:cs typeface="Times New Roman"/>
                        </a:rPr>
                        <a:t>Verona-Vicenza</a:t>
                      </a:r>
                      <a:endParaRPr kumimoji="0" lang="it-IT" sz="1400" kern="1200" dirty="0" smtClean="0">
                        <a:solidFill>
                          <a:schemeClr val="tx1"/>
                        </a:solidFill>
                        <a:latin typeface="+mn-lt"/>
                        <a:ea typeface="Calibri"/>
                        <a:cs typeface="Times New Roman"/>
                      </a:endParaRPr>
                    </a:p>
                    <a:p>
                      <a:pPr marL="342900" marR="0" lvl="0" indent="-342900" algn="just" defTabSz="914400" rtl="0" eaLnBrk="1" fontAlgn="auto" latinLnBrk="0" hangingPunct="1">
                        <a:lnSpc>
                          <a:spcPct val="115000"/>
                        </a:lnSpc>
                        <a:spcBef>
                          <a:spcPts val="600"/>
                        </a:spcBef>
                        <a:spcAft>
                          <a:spcPts val="0"/>
                        </a:spcAft>
                        <a:buClr>
                          <a:srgbClr val="548DD4"/>
                        </a:buClr>
                        <a:buSzTx/>
                        <a:buFont typeface="Symbol"/>
                        <a:buChar char=""/>
                        <a:tabLst/>
                        <a:defRPr/>
                      </a:pPr>
                      <a:r>
                        <a:rPr lang="it-IT" sz="1400" b="1" dirty="0" smtClean="0">
                          <a:solidFill>
                            <a:srgbClr val="00B0F0"/>
                          </a:solidFill>
                          <a:latin typeface="+mn-lt"/>
                          <a:ea typeface="Calibri"/>
                          <a:cs typeface="Times New Roman"/>
                        </a:rPr>
                        <a:t>La teoria economica attraverso il premio Nobel per l'economia,</a:t>
                      </a:r>
                      <a:r>
                        <a:rPr lang="it-IT" sz="1400" b="1" baseline="0" dirty="0" smtClean="0">
                          <a:solidFill>
                            <a:srgbClr val="00B0F0"/>
                          </a:solidFill>
                          <a:latin typeface="+mn-lt"/>
                          <a:ea typeface="Calibri"/>
                          <a:cs typeface="Times New Roman"/>
                        </a:rPr>
                        <a:t> </a:t>
                      </a:r>
                      <a:r>
                        <a:rPr kumimoji="0" lang="it-IT" sz="1400" kern="1200" dirty="0" smtClean="0">
                          <a:solidFill>
                            <a:schemeClr val="tx1"/>
                          </a:solidFill>
                          <a:latin typeface="+mn-lt"/>
                          <a:ea typeface="Calibri"/>
                          <a:cs typeface="Times New Roman"/>
                        </a:rPr>
                        <a:t>Enrico </a:t>
                      </a:r>
                      <a:r>
                        <a:rPr kumimoji="0" lang="it-IT" sz="1400" kern="1200" dirty="0" err="1" smtClean="0">
                          <a:solidFill>
                            <a:schemeClr val="tx1"/>
                          </a:solidFill>
                          <a:latin typeface="+mn-lt"/>
                          <a:ea typeface="Calibri"/>
                          <a:cs typeface="Times New Roman"/>
                        </a:rPr>
                        <a:t>Castrovilli</a:t>
                      </a:r>
                      <a:r>
                        <a:rPr kumimoji="0" lang="it-IT" sz="1400" kern="1200" dirty="0" smtClean="0">
                          <a:solidFill>
                            <a:schemeClr val="tx1"/>
                          </a:solidFill>
                          <a:latin typeface="+mn-lt"/>
                          <a:ea typeface="Calibri"/>
                          <a:cs typeface="Times New Roman"/>
                        </a:rPr>
                        <a:t>, Presidente AEEE-Italia</a:t>
                      </a:r>
                    </a:p>
                    <a:p>
                      <a:pPr marL="0" lvl="0" indent="0" algn="just">
                        <a:lnSpc>
                          <a:spcPct val="115000"/>
                        </a:lnSpc>
                        <a:spcBef>
                          <a:spcPts val="600"/>
                        </a:spcBef>
                        <a:spcAft>
                          <a:spcPts val="0"/>
                        </a:spcAft>
                        <a:buClr>
                          <a:srgbClr val="548DD4"/>
                        </a:buClr>
                        <a:buFont typeface="Symbol"/>
                        <a:buNone/>
                      </a:pPr>
                      <a:endParaRPr lang="it-IT" sz="1400" dirty="0">
                        <a:latin typeface="Calibri"/>
                        <a:ea typeface="Calibri"/>
                        <a:cs typeface="Times New Roman"/>
                      </a:endParaRPr>
                    </a:p>
                  </a:txBody>
                  <a:tcPr marL="58316" marR="58316" marT="0" marB="0">
                    <a:lnL>
                      <a:noFill/>
                    </a:lnL>
                    <a:lnR>
                      <a:noFill/>
                    </a:lnR>
                    <a:lnT>
                      <a:noFill/>
                    </a:lnT>
                    <a:lnB>
                      <a:noFill/>
                    </a:lnB>
                  </a:tcPr>
                </a:tc>
              </a:tr>
              <a:tr h="531837">
                <a:tc>
                  <a:txBody>
                    <a:bodyPr/>
                    <a:lstStyle/>
                    <a:p>
                      <a:pPr marL="0" lvl="0" indent="0" algn="just">
                        <a:lnSpc>
                          <a:spcPct val="115000"/>
                        </a:lnSpc>
                        <a:spcBef>
                          <a:spcPts val="600"/>
                        </a:spcBef>
                        <a:spcAft>
                          <a:spcPts val="0"/>
                        </a:spcAft>
                        <a:buClr>
                          <a:srgbClr val="548DD4"/>
                        </a:buClr>
                        <a:buFont typeface="Symbol"/>
                        <a:buNone/>
                      </a:pPr>
                      <a:endParaRPr kumimoji="0" lang="it-IT" sz="1400" kern="1200" dirty="0" smtClean="0">
                        <a:solidFill>
                          <a:schemeClr val="tx1"/>
                        </a:solidFill>
                        <a:latin typeface="+mn-lt"/>
                        <a:ea typeface="Calibri"/>
                        <a:cs typeface="Times New Roman"/>
                      </a:endParaRPr>
                    </a:p>
                  </a:txBody>
                  <a:tcPr marL="58316" marR="58316"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1625" y="228600"/>
            <a:ext cx="8056563" cy="758825"/>
          </a:xfrm>
        </p:spPr>
        <p:txBody>
          <a:bodyPr>
            <a:normAutofit/>
          </a:bodyPr>
          <a:lstStyle/>
          <a:p>
            <a:pPr eaLnBrk="1" hangingPunct="1">
              <a:defRPr/>
            </a:pPr>
            <a:r>
              <a:rPr lang="it-IT" dirty="0" smtClean="0"/>
              <a:t>Orientamento e  Multidisciplinarietà</a:t>
            </a:r>
            <a:endParaRPr lang="it-IT" dirty="0"/>
          </a:p>
        </p:txBody>
      </p:sp>
      <p:sp>
        <p:nvSpPr>
          <p:cNvPr id="3" name="Segnaposto contenuto 2"/>
          <p:cNvSpPr>
            <a:spLocks noGrp="1"/>
          </p:cNvSpPr>
          <p:nvPr>
            <p:ph idx="1"/>
          </p:nvPr>
        </p:nvSpPr>
        <p:spPr>
          <a:xfrm>
            <a:off x="301625" y="1527175"/>
            <a:ext cx="8504238" cy="4572000"/>
          </a:xfrm>
        </p:spPr>
        <p:txBody>
          <a:bodyPr>
            <a:normAutofit/>
          </a:bodyPr>
          <a:lstStyle/>
          <a:p>
            <a:pPr algn="just" eaLnBrk="1" hangingPunct="1">
              <a:lnSpc>
                <a:spcPct val="120000"/>
              </a:lnSpc>
              <a:spcBef>
                <a:spcPts val="600"/>
              </a:spcBef>
              <a:buFont typeface="Arial" charset="0"/>
              <a:buChar char="♦"/>
              <a:defRPr/>
            </a:pPr>
            <a:r>
              <a:rPr lang="it-IT" altLang="it-IT" sz="1900" b="1" dirty="0" smtClean="0">
                <a:solidFill>
                  <a:schemeClr val="accent4"/>
                </a:solidFill>
                <a:latin typeface="+mj-lt"/>
              </a:rPr>
              <a:t>DUE MANUALI PRATICI SU:</a:t>
            </a:r>
          </a:p>
          <a:p>
            <a:pPr marL="812800" indent="-355600" eaLnBrk="1" hangingPunct="1">
              <a:lnSpc>
                <a:spcPct val="120000"/>
              </a:lnSpc>
              <a:spcBef>
                <a:spcPts val="600"/>
              </a:spcBef>
              <a:buFont typeface="+mj-lt"/>
              <a:buAutoNum type="arabicPeriod"/>
              <a:defRPr/>
            </a:pPr>
            <a:r>
              <a:rPr lang="it-IT" sz="1800" b="1" dirty="0" smtClean="0">
                <a:solidFill>
                  <a:schemeClr val="accent4"/>
                </a:solidFill>
              </a:rPr>
              <a:t>Orientamento e stage </a:t>
            </a:r>
            <a:r>
              <a:rPr lang="it-IT" sz="1800" dirty="0" smtClean="0"/>
              <a:t>(con particolare riferimento alla didattica orientativa);</a:t>
            </a:r>
          </a:p>
          <a:p>
            <a:pPr marL="812800" indent="-355600" eaLnBrk="1" hangingPunct="1">
              <a:lnSpc>
                <a:spcPct val="120000"/>
              </a:lnSpc>
              <a:spcBef>
                <a:spcPts val="600"/>
              </a:spcBef>
              <a:buFont typeface="+mj-lt"/>
              <a:buAutoNum type="arabicPeriod"/>
              <a:defRPr/>
            </a:pPr>
            <a:r>
              <a:rPr lang="it-IT" sz="1800" b="1" dirty="0" smtClean="0">
                <a:solidFill>
                  <a:schemeClr val="accent4"/>
                </a:solidFill>
              </a:rPr>
              <a:t>Multidisciplinarietà</a:t>
            </a:r>
            <a:r>
              <a:rPr lang="it-IT" sz="1800" dirty="0" smtClean="0"/>
              <a:t>.</a:t>
            </a:r>
          </a:p>
          <a:p>
            <a:pPr algn="just" eaLnBrk="1" hangingPunct="1">
              <a:lnSpc>
                <a:spcPct val="120000"/>
              </a:lnSpc>
              <a:spcBef>
                <a:spcPts val="600"/>
              </a:spcBef>
              <a:buFont typeface="Wingdings 2" pitchFamily="18" charset="2"/>
              <a:buNone/>
              <a:defRPr/>
            </a:pPr>
            <a:r>
              <a:rPr lang="it-IT" altLang="it-IT" sz="1800" dirty="0" smtClean="0">
                <a:latin typeface="+mj-lt"/>
              </a:rPr>
              <a:t>	</a:t>
            </a:r>
            <a:r>
              <a:rPr lang="it-IT" altLang="it-IT" sz="1800" i="1" dirty="0" smtClean="0">
                <a:latin typeface="+mj-lt"/>
              </a:rPr>
              <a:t>Obiettivo: </a:t>
            </a:r>
            <a:r>
              <a:rPr lang="it-IT" altLang="it-IT" sz="1800" dirty="0" smtClean="0">
                <a:latin typeface="+mj-lt"/>
              </a:rPr>
              <a:t>essere </a:t>
            </a:r>
            <a:r>
              <a:rPr lang="it-IT" sz="1800" b="1" dirty="0" smtClean="0">
                <a:solidFill>
                  <a:srgbClr val="00B0F0"/>
                </a:solidFill>
              </a:rPr>
              <a:t>una guida </a:t>
            </a:r>
            <a:r>
              <a:rPr lang="it-IT" sz="1800" dirty="0" smtClean="0"/>
              <a:t>per il LES nell’organizzazione dell’attività didattica in relazione ai due temi citati; </a:t>
            </a:r>
            <a:r>
              <a:rPr lang="it-IT" sz="1800" b="1" dirty="0" smtClean="0">
                <a:solidFill>
                  <a:srgbClr val="00B0F0"/>
                </a:solidFill>
              </a:rPr>
              <a:t>un supporto alla </a:t>
            </a:r>
            <a:r>
              <a:rPr lang="it-IT" sz="1800" b="1" dirty="0" err="1" smtClean="0">
                <a:solidFill>
                  <a:srgbClr val="00B0F0"/>
                </a:solidFill>
              </a:rPr>
              <a:t>coprogettazione</a:t>
            </a:r>
            <a:r>
              <a:rPr lang="it-IT" sz="1800" b="1" dirty="0" smtClean="0">
                <a:solidFill>
                  <a:srgbClr val="00B0F0"/>
                </a:solidFill>
              </a:rPr>
              <a:t> </a:t>
            </a:r>
            <a:r>
              <a:rPr lang="it-IT" sz="1800" dirty="0" smtClean="0"/>
              <a:t>e alla collaborazione tra le reti.</a:t>
            </a:r>
          </a:p>
          <a:p>
            <a:pPr algn="just" eaLnBrk="1" hangingPunct="1">
              <a:lnSpc>
                <a:spcPct val="120000"/>
              </a:lnSpc>
              <a:spcBef>
                <a:spcPts val="600"/>
              </a:spcBef>
              <a:buFont typeface="Arial" charset="0"/>
              <a:buChar char="♦"/>
              <a:defRPr/>
            </a:pPr>
            <a:r>
              <a:rPr lang="it-IT" altLang="it-IT" sz="1800" dirty="0" smtClean="0">
                <a:latin typeface="+mj-lt"/>
              </a:rPr>
              <a:t>I manuali saranno realizzati raccogliendo le esperienze e le suggestioni raccolte dalla rete nazionale dei LES in due anni di progetto.</a:t>
            </a:r>
          </a:p>
        </p:txBody>
      </p:sp>
      <p:sp>
        <p:nvSpPr>
          <p:cNvPr id="8" name="Segnaposto numero diapositiva 7"/>
          <p:cNvSpPr>
            <a:spLocks noGrp="1"/>
          </p:cNvSpPr>
          <p:nvPr>
            <p:ph type="sldNum" sz="quarter" idx="10"/>
          </p:nvPr>
        </p:nvSpPr>
        <p:spPr/>
        <p:txBody>
          <a:bodyPr/>
          <a:lstStyle/>
          <a:p>
            <a:pPr>
              <a:defRPr/>
            </a:pPr>
            <a:fld id="{CEE45D39-B243-4B58-B4F9-7F121A53B6F8}" type="slidenum">
              <a:rPr lang="it-IT"/>
              <a:pPr>
                <a:defRPr/>
              </a:pPr>
              <a:t>17</a:t>
            </a:fld>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Le Reti</a:t>
            </a:r>
            <a:endParaRPr lang="it-IT" dirty="0"/>
          </a:p>
        </p:txBody>
      </p:sp>
      <p:sp>
        <p:nvSpPr>
          <p:cNvPr id="3" name="Segnaposto contenuto 2"/>
          <p:cNvSpPr>
            <a:spLocks noGrp="1"/>
          </p:cNvSpPr>
          <p:nvPr>
            <p:ph idx="1"/>
          </p:nvPr>
        </p:nvSpPr>
        <p:spPr>
          <a:xfrm>
            <a:off x="301625" y="1527175"/>
            <a:ext cx="8504238" cy="4572000"/>
          </a:xfrm>
        </p:spPr>
        <p:txBody>
          <a:bodyPr>
            <a:noAutofit/>
          </a:bodyPr>
          <a:lstStyle/>
          <a:p>
            <a:pPr algn="just" eaLnBrk="1" hangingPunct="1">
              <a:lnSpc>
                <a:spcPct val="140000"/>
              </a:lnSpc>
              <a:spcBef>
                <a:spcPts val="600"/>
              </a:spcBef>
              <a:buFont typeface="Arial" charset="0"/>
              <a:buChar char="♦"/>
              <a:defRPr/>
            </a:pPr>
            <a:r>
              <a:rPr lang="it-IT" altLang="it-IT" sz="1800" b="1" dirty="0" smtClean="0">
                <a:solidFill>
                  <a:schemeClr val="accent4"/>
                </a:solidFill>
                <a:latin typeface="+mj-lt"/>
              </a:rPr>
              <a:t>SUPPORTARE IL LAVORO DELLA RETE NAZIONALE E DELLE RETI  TERRITORIALI ESISTENTI E FAVORIRE LA COSTITUZIONE </a:t>
            </a:r>
            <a:r>
              <a:rPr lang="it-IT" altLang="it-IT" sz="1800" b="1" dirty="0" err="1" smtClean="0">
                <a:solidFill>
                  <a:schemeClr val="accent4"/>
                </a:solidFill>
                <a:latin typeface="+mj-lt"/>
              </a:rPr>
              <a:t>DI</a:t>
            </a:r>
            <a:r>
              <a:rPr lang="it-IT" altLang="it-IT" sz="1800" b="1" dirty="0" smtClean="0">
                <a:solidFill>
                  <a:schemeClr val="accent4"/>
                </a:solidFill>
                <a:latin typeface="+mj-lt"/>
              </a:rPr>
              <a:t>  NUOVE RETI</a:t>
            </a:r>
          </a:p>
          <a:p>
            <a:pPr algn="just" eaLnBrk="1" hangingPunct="1">
              <a:lnSpc>
                <a:spcPct val="140000"/>
              </a:lnSpc>
              <a:spcBef>
                <a:spcPts val="600"/>
              </a:spcBef>
              <a:buFont typeface="Wingdings 2" pitchFamily="18" charset="2"/>
              <a:buNone/>
              <a:defRPr/>
            </a:pPr>
            <a:r>
              <a:rPr lang="it-IT" altLang="it-IT" sz="1800" dirty="0" smtClean="0">
                <a:latin typeface="+mj-lt"/>
              </a:rPr>
              <a:t>	</a:t>
            </a:r>
            <a:r>
              <a:rPr lang="it-IT" altLang="it-IT" sz="1800" i="1" dirty="0" smtClean="0">
                <a:latin typeface="+mj-lt"/>
              </a:rPr>
              <a:t>Obiettivo: </a:t>
            </a:r>
            <a:r>
              <a:rPr lang="it-IT" altLang="it-IT" sz="1800" dirty="0" smtClean="0">
                <a:latin typeface="+mj-lt"/>
              </a:rPr>
              <a:t>aiutare le reti a diventare </a:t>
            </a:r>
            <a:r>
              <a:rPr lang="it-IT" altLang="it-IT" sz="1800" b="1" dirty="0" smtClean="0">
                <a:solidFill>
                  <a:schemeClr val="accent4"/>
                </a:solidFill>
                <a:latin typeface="+mj-lt"/>
              </a:rPr>
              <a:t>nodi protagonisti </a:t>
            </a:r>
            <a:r>
              <a:rPr lang="it-IT" altLang="it-IT" sz="1800" dirty="0" smtClean="0">
                <a:latin typeface="+mj-lt"/>
              </a:rPr>
              <a:t>del processo di valorizzazione dei LES rendendole consapevoli delle azioni che possono mettere in campo.</a:t>
            </a:r>
          </a:p>
          <a:p>
            <a:pPr algn="just" eaLnBrk="1" hangingPunct="1">
              <a:lnSpc>
                <a:spcPct val="140000"/>
              </a:lnSpc>
              <a:spcBef>
                <a:spcPts val="600"/>
              </a:spcBef>
              <a:buFont typeface="Arial" charset="0"/>
              <a:buChar char="♦"/>
              <a:defRPr/>
            </a:pPr>
            <a:r>
              <a:rPr lang="it-IT" altLang="it-IT" sz="1800" dirty="0" smtClean="0">
                <a:latin typeface="+mj-lt"/>
              </a:rPr>
              <a:t>Attività:</a:t>
            </a:r>
          </a:p>
          <a:p>
            <a:pPr marL="627063" indent="-274638" algn="just" eaLnBrk="1" hangingPunct="1">
              <a:lnSpc>
                <a:spcPct val="120000"/>
              </a:lnSpc>
              <a:buFont typeface="+mj-lt"/>
              <a:buAutoNum type="arabicPeriod"/>
              <a:defRPr/>
            </a:pPr>
            <a:r>
              <a:rPr lang="it-IT" sz="1800" dirty="0"/>
              <a:t>r</a:t>
            </a:r>
            <a:r>
              <a:rPr lang="it-IT" sz="1800" dirty="0" smtClean="0"/>
              <a:t>icognizione e monitoraggio sulle reti e su ciò che è stato da loro realizzato (attraverso riunioni in presenza o telefoniche);</a:t>
            </a:r>
          </a:p>
          <a:p>
            <a:pPr marL="627063" indent="-274638" algn="just" eaLnBrk="1" hangingPunct="1">
              <a:lnSpc>
                <a:spcPct val="120000"/>
              </a:lnSpc>
              <a:buFont typeface="+mj-lt"/>
              <a:buAutoNum type="arabicPeriod"/>
              <a:defRPr/>
            </a:pPr>
            <a:r>
              <a:rPr lang="it-IT" sz="1800" dirty="0"/>
              <a:t>i</a:t>
            </a:r>
            <a:r>
              <a:rPr lang="it-IT" sz="1800" dirty="0" smtClean="0"/>
              <a:t>ncontri con i rappresentanti delle Reti per fornire spunti su possibili attività e azioni che possono compiere;</a:t>
            </a:r>
          </a:p>
          <a:p>
            <a:pPr marL="627063" indent="-274638" algn="just" eaLnBrk="1" hangingPunct="1">
              <a:lnSpc>
                <a:spcPct val="120000"/>
              </a:lnSpc>
              <a:buFont typeface="+mj-lt"/>
              <a:buAutoNum type="arabicPeriod"/>
              <a:defRPr/>
            </a:pPr>
            <a:r>
              <a:rPr lang="it-IT" sz="1800" dirty="0"/>
              <a:t>s</a:t>
            </a:r>
            <a:r>
              <a:rPr lang="it-IT" sz="1800" dirty="0" smtClean="0"/>
              <a:t>upporto alla costituzione di partenariati che favoriscano la progettualità delle reti e la ricerca di fonti di finanziamento (bandi, ecc.)</a:t>
            </a:r>
          </a:p>
          <a:p>
            <a:pPr marL="514350" indent="-514350" eaLnBrk="1" hangingPunct="1">
              <a:lnSpc>
                <a:spcPct val="120000"/>
              </a:lnSpc>
              <a:buFont typeface="Wingdings 2" pitchFamily="18" charset="2"/>
              <a:buNone/>
              <a:defRPr/>
            </a:pPr>
            <a:endParaRPr lang="it-IT" sz="1800" dirty="0" smtClean="0"/>
          </a:p>
        </p:txBody>
      </p:sp>
      <p:sp>
        <p:nvSpPr>
          <p:cNvPr id="8" name="Segnaposto numero diapositiva 7"/>
          <p:cNvSpPr>
            <a:spLocks noGrp="1"/>
          </p:cNvSpPr>
          <p:nvPr>
            <p:ph type="sldNum" sz="quarter" idx="10"/>
          </p:nvPr>
        </p:nvSpPr>
        <p:spPr/>
        <p:txBody>
          <a:bodyPr/>
          <a:lstStyle/>
          <a:p>
            <a:pPr>
              <a:defRPr/>
            </a:pPr>
            <a:fld id="{1803B442-5D80-4418-8E6F-F71ECE74D2E0}" type="slidenum">
              <a:rPr lang="it-IT"/>
              <a:pPr>
                <a:defRPr/>
              </a:pPr>
              <a:t>18</a:t>
            </a:fld>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testo 5"/>
          <p:cNvSpPr>
            <a:spLocks noGrp="1"/>
          </p:cNvSpPr>
          <p:nvPr>
            <p:ph type="body" idx="1"/>
          </p:nvPr>
        </p:nvSpPr>
        <p:spPr>
          <a:xfrm>
            <a:off x="468313" y="2852738"/>
            <a:ext cx="8429625" cy="2157412"/>
          </a:xfrm>
        </p:spPr>
        <p:txBody>
          <a:bodyPr>
            <a:normAutofit fontScale="92500" lnSpcReduction="20000"/>
          </a:bodyPr>
          <a:lstStyle/>
          <a:p>
            <a:pPr eaLnBrk="1" fontAlgn="auto" hangingPunct="1">
              <a:spcAft>
                <a:spcPts val="0"/>
              </a:spcAft>
              <a:buFont typeface="Wingdings 2"/>
              <a:buNone/>
              <a:defRPr/>
            </a:pPr>
            <a:endParaRPr lang="it-IT" dirty="0" smtClean="0">
              <a:solidFill>
                <a:schemeClr val="accent1"/>
              </a:solidFill>
            </a:endParaRPr>
          </a:p>
          <a:p>
            <a:pPr eaLnBrk="1" fontAlgn="auto" hangingPunct="1">
              <a:spcAft>
                <a:spcPts val="0"/>
              </a:spcAft>
              <a:buFont typeface="Wingdings 2"/>
              <a:buNone/>
              <a:defRPr/>
            </a:pPr>
            <a:r>
              <a:rPr lang="it-IT" sz="1800" dirty="0" smtClean="0">
                <a:solidFill>
                  <a:schemeClr val="accent1"/>
                </a:solidFill>
              </a:rPr>
              <a:t>Grazie per l’Attenzione</a:t>
            </a:r>
          </a:p>
          <a:p>
            <a:pPr algn="r" eaLnBrk="1" fontAlgn="auto" hangingPunct="1">
              <a:spcAft>
                <a:spcPts val="0"/>
              </a:spcAft>
              <a:buFont typeface="Wingdings 2"/>
              <a:buNone/>
              <a:defRPr/>
            </a:pPr>
            <a:endParaRPr lang="it-IT" sz="1800" cap="none" dirty="0" smtClean="0">
              <a:solidFill>
                <a:schemeClr val="accent1"/>
              </a:solidFill>
            </a:endParaRPr>
          </a:p>
          <a:p>
            <a:pPr algn="r" eaLnBrk="1" fontAlgn="auto" hangingPunct="1">
              <a:spcAft>
                <a:spcPts val="0"/>
              </a:spcAft>
              <a:buFont typeface="Wingdings 2"/>
              <a:buNone/>
              <a:defRPr/>
            </a:pPr>
            <a:r>
              <a:rPr lang="it-IT" sz="1500" cap="none" dirty="0" smtClean="0">
                <a:solidFill>
                  <a:schemeClr val="accent1"/>
                </a:solidFill>
              </a:rPr>
              <a:t>Stefania </a:t>
            </a:r>
            <a:r>
              <a:rPr lang="it-IT" sz="1500" cap="none" dirty="0" err="1" smtClean="0">
                <a:solidFill>
                  <a:schemeClr val="accent1"/>
                </a:solidFill>
              </a:rPr>
              <a:t>Farsagli</a:t>
            </a:r>
            <a:r>
              <a:rPr lang="it-IT" sz="1500" cap="none" dirty="0" smtClean="0">
                <a:solidFill>
                  <a:schemeClr val="accent1"/>
                </a:solidFill>
              </a:rPr>
              <a:t>: stefania.farsagli@fondazionerosselli.it</a:t>
            </a:r>
          </a:p>
          <a:p>
            <a:pPr algn="r" eaLnBrk="1" fontAlgn="auto" hangingPunct="1">
              <a:spcAft>
                <a:spcPts val="0"/>
              </a:spcAft>
              <a:buFont typeface="Wingdings 2"/>
              <a:buNone/>
              <a:defRPr/>
            </a:pPr>
            <a:r>
              <a:rPr lang="it-IT" sz="1500" cap="none" dirty="0" smtClean="0">
                <a:solidFill>
                  <a:schemeClr val="accent1"/>
                </a:solidFill>
              </a:rPr>
              <a:t>Annalisa </a:t>
            </a:r>
            <a:r>
              <a:rPr lang="it-IT" sz="1500" cap="none" dirty="0" err="1" smtClean="0">
                <a:solidFill>
                  <a:schemeClr val="accent1"/>
                </a:solidFill>
              </a:rPr>
              <a:t>Garis</a:t>
            </a:r>
            <a:r>
              <a:rPr lang="it-IT" sz="1500" cap="none" dirty="0" smtClean="0">
                <a:solidFill>
                  <a:schemeClr val="accent1"/>
                </a:solidFill>
              </a:rPr>
              <a:t>: annalisa.garis@fondazionerosselli.it</a:t>
            </a:r>
          </a:p>
          <a:p>
            <a:pPr algn="r" eaLnBrk="1" fontAlgn="auto" hangingPunct="1">
              <a:spcAft>
                <a:spcPts val="0"/>
              </a:spcAft>
              <a:defRPr/>
            </a:pPr>
            <a:r>
              <a:rPr lang="it-IT" sz="1500" cap="none" dirty="0">
                <a:solidFill>
                  <a:schemeClr val="accent1"/>
                </a:solidFill>
              </a:rPr>
              <a:t>Ottavio </a:t>
            </a:r>
            <a:r>
              <a:rPr lang="it-IT" sz="1500" cap="none" dirty="0" smtClean="0">
                <a:solidFill>
                  <a:schemeClr val="accent1"/>
                </a:solidFill>
              </a:rPr>
              <a:t>Romano: romanoottavio@libero.it</a:t>
            </a:r>
          </a:p>
          <a:p>
            <a:pPr algn="r" eaLnBrk="1" fontAlgn="auto" hangingPunct="1">
              <a:spcAft>
                <a:spcPts val="0"/>
              </a:spcAft>
              <a:defRPr/>
            </a:pPr>
            <a:r>
              <a:rPr lang="it-IT" sz="1500" cap="none" dirty="0" smtClean="0">
                <a:solidFill>
                  <a:schemeClr val="accent1"/>
                </a:solidFill>
              </a:rPr>
              <a:t>Francesca </a:t>
            </a:r>
            <a:r>
              <a:rPr lang="it-IT" sz="1500" cap="none" dirty="0" err="1" smtClean="0">
                <a:solidFill>
                  <a:schemeClr val="accent1"/>
                </a:solidFill>
              </a:rPr>
              <a:t>Traclò</a:t>
            </a:r>
            <a:r>
              <a:rPr lang="it-IT" sz="1500" cap="none" dirty="0" smtClean="0">
                <a:solidFill>
                  <a:schemeClr val="accent1"/>
                </a:solidFill>
              </a:rPr>
              <a:t>: francesca.traclo@fondazionerosselli.it</a:t>
            </a:r>
          </a:p>
          <a:p>
            <a:pPr eaLnBrk="1" fontAlgn="auto" hangingPunct="1">
              <a:spcAft>
                <a:spcPts val="0"/>
              </a:spcAft>
              <a:buFont typeface="Wingdings 2"/>
              <a:buNone/>
              <a:defRPr/>
            </a:pPr>
            <a:r>
              <a:rPr lang="it-IT" sz="3200" cap="none" dirty="0" smtClean="0">
                <a:solidFill>
                  <a:srgbClr val="92D050"/>
                </a:solidFill>
              </a:rPr>
              <a:t>www.fondazionerosselli.it</a:t>
            </a:r>
            <a:endParaRPr lang="it-IT" sz="3200" cap="none" dirty="0">
              <a:solidFill>
                <a:srgbClr val="92D050"/>
              </a:solidFill>
            </a:endParaRPr>
          </a:p>
        </p:txBody>
      </p:sp>
      <p:sp>
        <p:nvSpPr>
          <p:cNvPr id="3" name="Segnaposto numero diapositiva 2"/>
          <p:cNvSpPr>
            <a:spLocks noGrp="1"/>
          </p:cNvSpPr>
          <p:nvPr>
            <p:ph type="sldNum" sz="quarter" idx="12"/>
          </p:nvPr>
        </p:nvSpPr>
        <p:spPr/>
        <p:txBody>
          <a:bodyPr/>
          <a:lstStyle/>
          <a:p>
            <a:pPr>
              <a:defRPr/>
            </a:pPr>
            <a:fld id="{39F6FCAD-3BB4-4216-A27C-300C5F1200B8}" type="slidenum">
              <a:rPr lang="it-IT"/>
              <a:pPr>
                <a:defRPr/>
              </a:pPr>
              <a:t>19</a:t>
            </a:fld>
            <a:endParaRPr lang="it-IT" dirty="0"/>
          </a:p>
        </p:txBody>
      </p:sp>
      <p:sp>
        <p:nvSpPr>
          <p:cNvPr id="31748" name="Titolo 4"/>
          <p:cNvSpPr>
            <a:spLocks noGrp="1"/>
          </p:cNvSpPr>
          <p:nvPr>
            <p:ph type="title"/>
          </p:nvPr>
        </p:nvSpPr>
        <p:spPr/>
        <p:txBody>
          <a:bodyPr/>
          <a:lstStyle/>
          <a:p>
            <a:pPr eaLnBrk="1" hangingPunct="1"/>
            <a:r>
              <a:rPr lang="it-IT" altLang="it-IT" smtClean="0"/>
              <a:t>www.liceoeconomicosociale.it</a:t>
            </a:r>
          </a:p>
        </p:txBody>
      </p:sp>
      <p:pic>
        <p:nvPicPr>
          <p:cNvPr id="3174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0438" y="4857750"/>
            <a:ext cx="226060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6"/>
          <p:cNvSpPr>
            <a:spLocks noGrp="1"/>
          </p:cNvSpPr>
          <p:nvPr>
            <p:ph type="title"/>
          </p:nvPr>
        </p:nvSpPr>
        <p:spPr/>
        <p:txBody>
          <a:bodyPr/>
          <a:lstStyle/>
          <a:p>
            <a:pPr eaLnBrk="1" hangingPunct="1"/>
            <a:r>
              <a:rPr lang="it-IT" altLang="it-IT" smtClean="0"/>
              <a:t>I LES nel progetto nazionale:</a:t>
            </a:r>
            <a:br>
              <a:rPr lang="it-IT" altLang="it-IT" smtClean="0"/>
            </a:br>
            <a:r>
              <a:rPr lang="it-IT" altLang="it-IT" smtClean="0"/>
              <a:t>voi siete parte di questo!</a:t>
            </a:r>
          </a:p>
        </p:txBody>
      </p:sp>
      <p:sp>
        <p:nvSpPr>
          <p:cNvPr id="4" name="Segnaposto numero diapositiva 3"/>
          <p:cNvSpPr>
            <a:spLocks noGrp="1"/>
          </p:cNvSpPr>
          <p:nvPr>
            <p:ph type="sldNum" sz="quarter" idx="12"/>
          </p:nvPr>
        </p:nvSpPr>
        <p:spPr/>
        <p:txBody>
          <a:bodyPr/>
          <a:lstStyle/>
          <a:p>
            <a:pPr>
              <a:defRPr/>
            </a:pPr>
            <a:fld id="{9D6BFA8A-A69A-4DBA-A3AC-5C2C428BD5BB}" type="slidenum">
              <a:rPr lang="it-IT" smtClean="0"/>
              <a:pPr>
                <a:defRPr/>
              </a:pPr>
              <a:t>2</a:t>
            </a:fld>
            <a:endParaRPr lang="it-I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olo 1"/>
          <p:cNvSpPr>
            <a:spLocks noGrp="1"/>
          </p:cNvSpPr>
          <p:nvPr>
            <p:ph type="title"/>
          </p:nvPr>
        </p:nvSpPr>
        <p:spPr/>
        <p:txBody>
          <a:bodyPr/>
          <a:lstStyle/>
          <a:p>
            <a:pPr eaLnBrk="1" hangingPunct="1">
              <a:defRPr/>
            </a:pPr>
            <a:r>
              <a:rPr lang="it-IT" altLang="it-IT" dirty="0" smtClean="0"/>
              <a:t>Il Progetto</a:t>
            </a:r>
          </a:p>
        </p:txBody>
      </p:sp>
      <p:sp>
        <p:nvSpPr>
          <p:cNvPr id="15363" name="Segnaposto contenuto 2"/>
          <p:cNvSpPr>
            <a:spLocks noGrp="1"/>
          </p:cNvSpPr>
          <p:nvPr>
            <p:ph idx="1"/>
          </p:nvPr>
        </p:nvSpPr>
        <p:spPr>
          <a:xfrm>
            <a:off x="301625" y="1527175"/>
            <a:ext cx="8504238" cy="4572000"/>
          </a:xfrm>
        </p:spPr>
        <p:txBody>
          <a:bodyPr/>
          <a:lstStyle/>
          <a:p>
            <a:pPr algn="just" eaLnBrk="1" hangingPunct="1">
              <a:buFont typeface="Arial" charset="0"/>
              <a:buChar char="♦"/>
            </a:pPr>
            <a:r>
              <a:rPr lang="it-IT" altLang="it-IT" sz="1800" smtClean="0"/>
              <a:t>Nel 2011 nasce il progetto di accompagnamento alla Riforma della scuola </a:t>
            </a:r>
            <a:r>
              <a:rPr lang="it-IT" altLang="it-IT" sz="1800" b="1" i="1" smtClean="0">
                <a:solidFill>
                  <a:srgbClr val="00B0F0"/>
                </a:solidFill>
              </a:rPr>
              <a:t>“Investire nel valore e nell’identità del Liceo economico-sociale”</a:t>
            </a:r>
            <a:r>
              <a:rPr lang="it-IT" altLang="it-IT" sz="1800" i="1" smtClean="0"/>
              <a:t> </a:t>
            </a:r>
            <a:r>
              <a:rPr lang="it-IT" altLang="it-IT" sz="1800" smtClean="0"/>
              <a:t>realizzato dal MIUR con la collaborazione della Fondazione Rosselli e dell’AEEE-Italia.</a:t>
            </a:r>
          </a:p>
          <a:p>
            <a:pPr algn="just" eaLnBrk="1" hangingPunct="1">
              <a:buFont typeface="Arial" charset="0"/>
              <a:buChar char="♦"/>
            </a:pPr>
            <a:r>
              <a:rPr lang="it-IT" altLang="it-IT" sz="1800" smtClean="0"/>
              <a:t>Il Progetto nasce dalla constatazione che il nuovo Liceo delle scienze umane con opzione economico-sociale (brevemente liceo economico-sociale: LES), introdotto tra i licei italiani a seguito del “riordino” (con l’emanazione del Regolamento contenuto nel DPR 89/2010), ha dovuto affrontare una questione oggettiva, che attiene al suo essere “nuovo” nel panorama dei  licei italiani.</a:t>
            </a:r>
          </a:p>
          <a:p>
            <a:pPr algn="just" eaLnBrk="1" hangingPunct="1">
              <a:buFont typeface="Arial" charset="0"/>
              <a:buChar char="♦"/>
            </a:pPr>
            <a:r>
              <a:rPr lang="it-IT" altLang="it-IT" sz="1800" smtClean="0"/>
              <a:t>L’identità di questo nuovo Liceo è data </a:t>
            </a:r>
            <a:r>
              <a:rPr lang="it-IT" altLang="it-IT" sz="1800" b="1" smtClean="0">
                <a:solidFill>
                  <a:srgbClr val="00B0F0"/>
                </a:solidFill>
              </a:rPr>
              <a:t>dall’unione del sapere scientifico con quello umanistico, intorno agli studi economici e sociali</a:t>
            </a:r>
            <a:r>
              <a:rPr lang="it-IT" altLang="it-IT" sz="1800" smtClean="0">
                <a:solidFill>
                  <a:srgbClr val="00B0F0"/>
                </a:solidFill>
              </a:rPr>
              <a:t>. </a:t>
            </a:r>
          </a:p>
          <a:p>
            <a:pPr algn="just" eaLnBrk="1" hangingPunct="1">
              <a:buFont typeface="Arial" charset="0"/>
              <a:buChar char="♦"/>
            </a:pPr>
            <a:r>
              <a:rPr lang="it-IT" altLang="it-IT" sz="1800" smtClean="0"/>
              <a:t>Il Progetto sta accompagnando il LES verso l’acquisizione di tale identità e la sua efficacia è data dalla </a:t>
            </a:r>
            <a:r>
              <a:rPr lang="it-IT" altLang="it-IT" sz="1800" b="1" smtClean="0">
                <a:solidFill>
                  <a:srgbClr val="00B0F0"/>
                </a:solidFill>
              </a:rPr>
              <a:t>progettazione condivisa, dal forte coinvolgimento e dalla partecipazione diretta dei docenti e dirigenti di tutti i LES d’Italia </a:t>
            </a:r>
            <a:r>
              <a:rPr lang="it-IT" altLang="it-IT" sz="1800" smtClean="0"/>
              <a:t>nelle diverse fasi: indagine esplorativa, attività seminariali, lavori di gruppo, realizzazione del sito web </a:t>
            </a:r>
            <a:r>
              <a:rPr lang="it-IT" altLang="it-IT" sz="1800" u="sng" smtClean="0">
                <a:hlinkClick r:id="rId2"/>
              </a:rPr>
              <a:t>www.liceoeconomicosociale.it</a:t>
            </a:r>
            <a:r>
              <a:rPr lang="it-IT" altLang="it-IT" sz="1800" smtClean="0"/>
              <a:t>, costruzione di reti di progettazione regionali.</a:t>
            </a:r>
          </a:p>
        </p:txBody>
      </p:sp>
      <p:sp>
        <p:nvSpPr>
          <p:cNvPr id="15364" name="Segnaposto numero diapositiva 4"/>
          <p:cNvSpPr>
            <a:spLocks noGrp="1"/>
          </p:cNvSpPr>
          <p:nvPr>
            <p:ph type="sldNum" sz="quarter" idx="10"/>
          </p:nvPr>
        </p:nvSpPr>
        <p:spPr bwMode="auto">
          <a:xfrm>
            <a:off x="304800" y="6410325"/>
            <a:ext cx="3581400" cy="366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BE7C2D25-8182-4F46-90E0-BA74748572CD}" type="slidenum">
              <a:rPr lang="it-IT" altLang="it-IT">
                <a:solidFill>
                  <a:schemeClr val="bg1"/>
                </a:solidFill>
                <a:latin typeface="Calibri" pitchFamily="34" charset="0"/>
              </a:rPr>
              <a:pPr eaLnBrk="1" fontAlgn="base" hangingPunct="1">
                <a:spcBef>
                  <a:spcPct val="0"/>
                </a:spcBef>
                <a:spcAft>
                  <a:spcPct val="0"/>
                </a:spcAft>
              </a:pPr>
              <a:t>3</a:t>
            </a:fld>
            <a:endParaRPr lang="it-IT" altLang="it-IT">
              <a:solidFill>
                <a:schemeClr val="bg1"/>
              </a:solidFill>
              <a:latin typeface="Calibri" pitchFamily="34" charset="0"/>
            </a:endParaRPr>
          </a:p>
        </p:txBody>
      </p:sp>
      <p:sp>
        <p:nvSpPr>
          <p:cNvPr id="7" name="Segnaposto numero diapositiva 10"/>
          <p:cNvSpPr txBox="1">
            <a:spLocks noGrp="1"/>
          </p:cNvSpPr>
          <p:nvPr/>
        </p:nvSpPr>
        <p:spPr>
          <a:xfrm>
            <a:off x="4362450" y="1027113"/>
            <a:ext cx="457200" cy="441325"/>
          </a:xfrm>
          <a:prstGeom prst="rect">
            <a:avLst/>
          </a:prstGeom>
          <a:noFill/>
        </p:spPr>
        <p:txBody>
          <a:bodyPr lIns="45720" rIns="45720" anchor="ctr">
            <a:normAutofit/>
          </a:bodyPr>
          <a:lstStyle/>
          <a:p>
            <a:pPr algn="ctr" fontAlgn="auto">
              <a:spcBef>
                <a:spcPts val="0"/>
              </a:spcBef>
              <a:spcAft>
                <a:spcPts val="0"/>
              </a:spcAft>
              <a:defRPr/>
            </a:pPr>
            <a:fld id="{44E7F759-F962-42B1-AE1E-6DBDC88A3F4D}" type="slidenum">
              <a:rPr lang="it-IT" sz="1600">
                <a:solidFill>
                  <a:schemeClr val="accent3">
                    <a:shade val="75000"/>
                  </a:schemeClr>
                </a:solidFill>
                <a:latin typeface="+mn-lt"/>
                <a:cs typeface="+mn-cs"/>
              </a:rPr>
              <a:pPr algn="ctr" fontAlgn="auto">
                <a:spcBef>
                  <a:spcPts val="0"/>
                </a:spcBef>
                <a:spcAft>
                  <a:spcPts val="0"/>
                </a:spcAft>
                <a:defRPr/>
              </a:pPr>
              <a:t>3</a:t>
            </a:fld>
            <a:endParaRPr lang="it-IT" sz="1600" dirty="0">
              <a:solidFill>
                <a:schemeClr val="accent3">
                  <a:shade val="75000"/>
                </a:schemeClr>
              </a:solidFill>
              <a:latin typeface="+mn-lt"/>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p:txBody>
          <a:bodyPr/>
          <a:lstStyle/>
          <a:p>
            <a:pPr eaLnBrk="1" hangingPunct="1">
              <a:defRPr/>
            </a:pPr>
            <a:r>
              <a:rPr lang="it-IT" altLang="it-IT" smtClean="0"/>
              <a:t>I numeri del progetto</a:t>
            </a:r>
          </a:p>
        </p:txBody>
      </p:sp>
      <p:sp>
        <p:nvSpPr>
          <p:cNvPr id="7" name="Segnaposto contenuto 2"/>
          <p:cNvSpPr txBox="1">
            <a:spLocks/>
          </p:cNvSpPr>
          <p:nvPr/>
        </p:nvSpPr>
        <p:spPr>
          <a:xfrm>
            <a:off x="395288" y="1500188"/>
            <a:ext cx="8391525" cy="4378325"/>
          </a:xfrm>
          <a:prstGeom prst="rect">
            <a:avLst/>
          </a:prstGeom>
          <a:noFill/>
          <a:ln w="9525">
            <a:noFill/>
            <a:miter lim="800000"/>
            <a:headEnd/>
            <a:tailEnd/>
          </a:ln>
        </p:spPr>
        <p:txBody>
          <a:bodyPr/>
          <a:lstStyle/>
          <a:p>
            <a:pPr marL="273050" indent="-273050" algn="just">
              <a:spcBef>
                <a:spcPct val="20000"/>
              </a:spcBef>
              <a:buClr>
                <a:schemeClr val="accent1"/>
              </a:buClr>
              <a:buSzPct val="85000"/>
              <a:buFont typeface="Arial" charset="0"/>
              <a:buChar char="♦"/>
              <a:defRPr/>
            </a:pPr>
            <a:r>
              <a:rPr lang="it-IT" altLang="it-IT" sz="2000" dirty="0">
                <a:latin typeface="+mn-lt"/>
                <a:cs typeface="+mn-cs"/>
              </a:rPr>
              <a:t>360 Licei </a:t>
            </a:r>
            <a:r>
              <a:rPr lang="it-IT" altLang="it-IT" sz="2000" dirty="0" err="1">
                <a:latin typeface="+mn-lt"/>
                <a:cs typeface="+mn-cs"/>
              </a:rPr>
              <a:t>Economico-sociali</a:t>
            </a:r>
            <a:r>
              <a:rPr lang="it-IT" altLang="it-IT" sz="2000" dirty="0">
                <a:latin typeface="+mn-lt"/>
                <a:cs typeface="+mn-cs"/>
              </a:rPr>
              <a:t> coinvolti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12 reti regionali costituite ufficialmente</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4 seminari nazionali </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450 docenti e dirigenti scolastici coinvolti nei seminari nazionali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20 gruppi di lavoro </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2 focus group con le scuole capofila del progetto (nord, centro e sud)</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 indagine nazionale volta a costruire il quadro informativo di riferimento sul la realtà dei LES nel territorio italiano a due anni dalla loro attivazione (64% di adesione all’indagine sul totale dei LES)</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 indagine sul gradimento delle attività svolte (88% di adesione all’indagine sul totale dei partecipanti al seminario)</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 programma di formazione on </a:t>
            </a:r>
            <a:r>
              <a:rPr lang="it-IT" altLang="it-IT" sz="2000" dirty="0" err="1">
                <a:latin typeface="+mn-lt"/>
                <a:cs typeface="+mn-cs"/>
              </a:rPr>
              <a:t>line</a:t>
            </a:r>
            <a:r>
              <a:rPr lang="it-IT" altLang="it-IT" sz="2000" dirty="0">
                <a:latin typeface="+mn-lt"/>
                <a:cs typeface="+mn-cs"/>
              </a:rPr>
              <a:t> rivolto ai docenti dei LES</a:t>
            </a:r>
          </a:p>
        </p:txBody>
      </p:sp>
      <p:sp>
        <p:nvSpPr>
          <p:cNvPr id="8" name="Segnaposto numero diapositiva 10"/>
          <p:cNvSpPr txBox="1">
            <a:spLocks/>
          </p:cNvSpPr>
          <p:nvPr/>
        </p:nvSpPr>
        <p:spPr>
          <a:xfrm>
            <a:off x="4362450" y="1027113"/>
            <a:ext cx="457200" cy="441325"/>
          </a:xfrm>
          <a:prstGeom prst="rect">
            <a:avLst/>
          </a:prstGeom>
        </p:spPr>
        <p:txBody>
          <a:bodyPr lIns="45720" rIns="45720" anchor="ctr">
            <a:normAutofit/>
          </a:bodyPr>
          <a:lstStyle/>
          <a:p>
            <a:pPr algn="ctr" fontAlgn="auto">
              <a:spcBef>
                <a:spcPts val="0"/>
              </a:spcBef>
              <a:spcAft>
                <a:spcPts val="0"/>
              </a:spcAft>
              <a:defRPr/>
            </a:pPr>
            <a:fld id="{9BC18479-7B67-4CCA-9749-DE4B70453EED}" type="slidenum">
              <a:rPr lang="it-IT" sz="1600">
                <a:solidFill>
                  <a:schemeClr val="accent3">
                    <a:shade val="75000"/>
                  </a:schemeClr>
                </a:solidFill>
                <a:latin typeface="+mn-lt"/>
                <a:cs typeface="+mn-cs"/>
              </a:rPr>
              <a:pPr algn="ctr" fontAlgn="auto">
                <a:spcBef>
                  <a:spcPts val="0"/>
                </a:spcBef>
                <a:spcAft>
                  <a:spcPts val="0"/>
                </a:spcAft>
                <a:defRPr/>
              </a:pPr>
              <a:t>4</a:t>
            </a:fld>
            <a:endParaRPr lang="it-IT" sz="1600" dirty="0">
              <a:solidFill>
                <a:schemeClr val="accent3">
                  <a:shade val="75000"/>
                </a:schemeClr>
              </a:solidFill>
              <a:latin typeface="+mn-lt"/>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olo 1"/>
          <p:cNvSpPr>
            <a:spLocks noGrp="1"/>
          </p:cNvSpPr>
          <p:nvPr>
            <p:ph type="title"/>
          </p:nvPr>
        </p:nvSpPr>
        <p:spPr/>
        <p:txBody>
          <a:bodyPr/>
          <a:lstStyle/>
          <a:p>
            <a:pPr eaLnBrk="1" hangingPunct="1">
              <a:defRPr/>
            </a:pPr>
            <a:r>
              <a:rPr lang="it-IT" altLang="it-IT" dirty="0" smtClean="0"/>
              <a:t>I numeri del progetto|2</a:t>
            </a:r>
          </a:p>
        </p:txBody>
      </p:sp>
      <p:sp>
        <p:nvSpPr>
          <p:cNvPr id="17411" name="Segnaposto numero diapositiva 4"/>
          <p:cNvSpPr>
            <a:spLocks noGrp="1"/>
          </p:cNvSpPr>
          <p:nvPr>
            <p:ph type="sldNum" sz="quarter" idx="10"/>
          </p:nvPr>
        </p:nvSpPr>
        <p:spPr bwMode="auto">
          <a:xfrm>
            <a:off x="304800" y="6410325"/>
            <a:ext cx="3581400" cy="366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tIns="45720" bIns="45720"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fld id="{AD6590F5-6447-4E09-9780-CC3B1BF13148}" type="slidenum">
              <a:rPr lang="it-IT" altLang="it-IT">
                <a:solidFill>
                  <a:schemeClr val="bg1"/>
                </a:solidFill>
                <a:latin typeface="Calibri" pitchFamily="34" charset="0"/>
              </a:rPr>
              <a:pPr eaLnBrk="1" fontAlgn="base" hangingPunct="1">
                <a:spcBef>
                  <a:spcPct val="0"/>
                </a:spcBef>
                <a:spcAft>
                  <a:spcPct val="0"/>
                </a:spcAft>
              </a:pPr>
              <a:t>5</a:t>
            </a:fld>
            <a:endParaRPr lang="it-IT" altLang="it-IT">
              <a:solidFill>
                <a:schemeClr val="bg1"/>
              </a:solidFill>
              <a:latin typeface="Calibri" pitchFamily="34" charset="0"/>
            </a:endParaRPr>
          </a:p>
        </p:txBody>
      </p:sp>
      <p:sp>
        <p:nvSpPr>
          <p:cNvPr id="7" name="Segnaposto contenuto 2"/>
          <p:cNvSpPr txBox="1">
            <a:spLocks/>
          </p:cNvSpPr>
          <p:nvPr/>
        </p:nvSpPr>
        <p:spPr>
          <a:xfrm>
            <a:off x="395288" y="1571625"/>
            <a:ext cx="8391525" cy="4810125"/>
          </a:xfrm>
          <a:prstGeom prst="rect">
            <a:avLst/>
          </a:prstGeom>
          <a:noFill/>
          <a:ln w="9525">
            <a:noFill/>
            <a:miter lim="800000"/>
            <a:headEnd/>
            <a:tailEnd/>
          </a:ln>
        </p:spPr>
        <p:txBody>
          <a:bodyPr/>
          <a:lstStyle/>
          <a:p>
            <a:pPr marL="273050" indent="-273050" algn="just">
              <a:spcBef>
                <a:spcPct val="20000"/>
              </a:spcBef>
              <a:buClr>
                <a:schemeClr val="accent1"/>
              </a:buClr>
              <a:buSzPct val="85000"/>
              <a:buFont typeface="Arial" charset="0"/>
              <a:buChar char="♦"/>
              <a:defRPr/>
            </a:pPr>
            <a:r>
              <a:rPr lang="it-IT" altLang="it-IT" sz="2000" dirty="0">
                <a:latin typeface="+mn-lt"/>
                <a:cs typeface="+mn-cs"/>
              </a:rPr>
              <a:t>1 portale web </a:t>
            </a:r>
            <a:r>
              <a:rPr lang="it-IT" altLang="it-IT" sz="2000" dirty="0">
                <a:latin typeface="+mn-lt"/>
                <a:cs typeface="+mn-cs"/>
                <a:hlinkClick r:id="rId2"/>
              </a:rPr>
              <a:t>www.liceoeconomicosociale.it</a:t>
            </a:r>
            <a:r>
              <a:rPr lang="it-IT" altLang="it-IT" sz="2000" dirty="0">
                <a:latin typeface="+mn-lt"/>
                <a:cs typeface="+mn-cs"/>
              </a:rPr>
              <a:t>, gestito e implementato nei contenuti dalla rete dei LES d’Italia, con un grande archivio dedicato al materiale didattico e ai progetti provenienti dagli istituti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Oltre 250 materiali caricati nell’archivio del sito web direttamente dai docenti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 community con più di 300 membri iscritti e 11 gruppi di lavoro che coinvolgono 90 docenti e Dirigenti scolastici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1 nuova sezione interamente dedicata alla formazione dei docenti</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2.016 visitatori unici solo nell’ultima settimana </a:t>
            </a:r>
          </a:p>
          <a:p>
            <a:pPr marL="273050" indent="-273050" algn="just">
              <a:spcBef>
                <a:spcPct val="20000"/>
              </a:spcBef>
              <a:buClr>
                <a:schemeClr val="accent1"/>
              </a:buClr>
              <a:buSzPct val="85000"/>
              <a:buFont typeface="Arial" charset="0"/>
              <a:buChar char="♦"/>
              <a:defRPr/>
            </a:pPr>
            <a:r>
              <a:rPr lang="it-IT" altLang="it-IT" sz="2000" dirty="0" smtClean="0">
                <a:latin typeface="+mn-lt"/>
                <a:cs typeface="+mn-cs"/>
              </a:rPr>
              <a:t>67% </a:t>
            </a:r>
            <a:r>
              <a:rPr lang="it-IT" altLang="it-IT" sz="2000" dirty="0">
                <a:latin typeface="+mn-lt"/>
                <a:cs typeface="+mn-cs"/>
              </a:rPr>
              <a:t>di nuove visite e 44% di utenti che ritornano sul sito</a:t>
            </a:r>
          </a:p>
          <a:p>
            <a:pPr marL="273050" indent="-273050" algn="just">
              <a:spcBef>
                <a:spcPct val="20000"/>
              </a:spcBef>
              <a:buClr>
                <a:schemeClr val="accent1"/>
              </a:buClr>
              <a:buSzPct val="85000"/>
              <a:buFont typeface="Arial" charset="0"/>
              <a:buChar char="♦"/>
              <a:defRPr/>
            </a:pPr>
            <a:r>
              <a:rPr lang="it-IT" altLang="it-IT" sz="2000" dirty="0" smtClean="0">
                <a:latin typeface="+mn-lt"/>
                <a:cs typeface="+mn-cs"/>
              </a:rPr>
              <a:t>285.000 </a:t>
            </a:r>
            <a:r>
              <a:rPr lang="it-IT" altLang="it-IT" sz="2000" dirty="0">
                <a:latin typeface="+mn-lt"/>
                <a:cs typeface="+mn-cs"/>
              </a:rPr>
              <a:t>visualizzazioni di pagina dalla sua apertura (ottobre 2012)</a:t>
            </a:r>
          </a:p>
          <a:p>
            <a:pPr marL="273050" indent="-273050" algn="just">
              <a:spcBef>
                <a:spcPct val="20000"/>
              </a:spcBef>
              <a:buClr>
                <a:schemeClr val="accent1"/>
              </a:buClr>
              <a:buSzPct val="85000"/>
              <a:buFont typeface="Arial" charset="0"/>
              <a:buChar char="♦"/>
              <a:defRPr/>
            </a:pPr>
            <a:r>
              <a:rPr lang="it-IT" altLang="it-IT" sz="2000" dirty="0">
                <a:latin typeface="+mn-lt"/>
                <a:cs typeface="+mn-cs"/>
              </a:rPr>
              <a:t>negli ultimi tre mesi il sito web è passato dalle 17.000 visualizzazione di luglio </a:t>
            </a:r>
            <a:r>
              <a:rPr lang="it-IT" altLang="it-IT" sz="2000">
                <a:latin typeface="+mn-lt"/>
                <a:cs typeface="+mn-cs"/>
              </a:rPr>
              <a:t>alle </a:t>
            </a:r>
            <a:r>
              <a:rPr lang="it-IT" altLang="it-IT" sz="2000" smtClean="0">
                <a:latin typeface="+mn-lt"/>
                <a:cs typeface="+mn-cs"/>
              </a:rPr>
              <a:t>41.000 </a:t>
            </a:r>
            <a:r>
              <a:rPr lang="it-IT" altLang="it-IT" sz="2000" dirty="0">
                <a:latin typeface="+mn-lt"/>
                <a:cs typeface="+mn-cs"/>
              </a:rPr>
              <a:t>di novembre, dato che supera persino quello del mese di gennaio in cui è stato presentato il sito web. </a:t>
            </a:r>
          </a:p>
        </p:txBody>
      </p:sp>
      <p:sp>
        <p:nvSpPr>
          <p:cNvPr id="10" name="Segnaposto numero diapositiva 10"/>
          <p:cNvSpPr txBox="1">
            <a:spLocks/>
          </p:cNvSpPr>
          <p:nvPr/>
        </p:nvSpPr>
        <p:spPr>
          <a:xfrm>
            <a:off x="4362450" y="1027113"/>
            <a:ext cx="457200" cy="441325"/>
          </a:xfrm>
          <a:prstGeom prst="rect">
            <a:avLst/>
          </a:prstGeom>
        </p:spPr>
        <p:txBody>
          <a:bodyPr lIns="45720" rIns="45720" anchor="ctr">
            <a:normAutofit/>
          </a:bodyPr>
          <a:lstStyle/>
          <a:p>
            <a:pPr algn="ctr" fontAlgn="auto">
              <a:spcBef>
                <a:spcPts val="0"/>
              </a:spcBef>
              <a:spcAft>
                <a:spcPts val="0"/>
              </a:spcAft>
              <a:defRPr/>
            </a:pPr>
            <a:fld id="{CD7661E1-1EBF-4F6C-98E8-483888F3EE93}" type="slidenum">
              <a:rPr lang="it-IT" sz="1600">
                <a:solidFill>
                  <a:schemeClr val="accent3">
                    <a:shade val="75000"/>
                  </a:schemeClr>
                </a:solidFill>
                <a:latin typeface="+mn-lt"/>
                <a:cs typeface="+mn-cs"/>
              </a:rPr>
              <a:pPr algn="ctr" fontAlgn="auto">
                <a:spcBef>
                  <a:spcPts val="0"/>
                </a:spcBef>
                <a:spcAft>
                  <a:spcPts val="0"/>
                </a:spcAft>
                <a:defRPr/>
              </a:pPr>
              <a:t>5</a:t>
            </a:fld>
            <a:endParaRPr lang="it-IT" sz="1600" dirty="0">
              <a:solidFill>
                <a:schemeClr val="accent3">
                  <a:shade val="75000"/>
                </a:schemeClr>
              </a:solidFill>
              <a:latin typeface="+mn-lt"/>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6"/>
          <p:cNvSpPr>
            <a:spLocks noGrp="1"/>
          </p:cNvSpPr>
          <p:nvPr>
            <p:ph type="title"/>
          </p:nvPr>
        </p:nvSpPr>
        <p:spPr/>
        <p:txBody>
          <a:bodyPr/>
          <a:lstStyle/>
          <a:p>
            <a:pPr eaLnBrk="1" hangingPunct="1"/>
            <a:r>
              <a:rPr lang="it-IT" altLang="it-IT" smtClean="0"/>
              <a:t>I LES: il futuro del progetto</a:t>
            </a:r>
          </a:p>
        </p:txBody>
      </p:sp>
      <p:sp>
        <p:nvSpPr>
          <p:cNvPr id="4" name="Segnaposto numero diapositiva 3"/>
          <p:cNvSpPr>
            <a:spLocks noGrp="1"/>
          </p:cNvSpPr>
          <p:nvPr>
            <p:ph type="sldNum" sz="quarter" idx="12"/>
          </p:nvPr>
        </p:nvSpPr>
        <p:spPr/>
        <p:txBody>
          <a:bodyPr/>
          <a:lstStyle/>
          <a:p>
            <a:pPr>
              <a:defRPr/>
            </a:pPr>
            <a:fld id="{19242C4C-6453-43D7-B065-1ECFB6005675}" type="slidenum">
              <a:rPr lang="it-IT" smtClean="0"/>
              <a:pPr>
                <a:defRPr/>
              </a:pPr>
              <a:t>6</a:t>
            </a:fld>
            <a:endParaRPr lang="it-IT"/>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Il futuro del progetto</a:t>
            </a:r>
            <a:endParaRPr lang="it-IT" dirty="0"/>
          </a:p>
        </p:txBody>
      </p:sp>
      <p:sp>
        <p:nvSpPr>
          <p:cNvPr id="19459" name="Segnaposto contenuto 2"/>
          <p:cNvSpPr>
            <a:spLocks noGrp="1"/>
          </p:cNvSpPr>
          <p:nvPr>
            <p:ph idx="1"/>
          </p:nvPr>
        </p:nvSpPr>
        <p:spPr>
          <a:xfrm>
            <a:off x="301625" y="1527175"/>
            <a:ext cx="8504238" cy="4545013"/>
          </a:xfrm>
        </p:spPr>
        <p:txBody>
          <a:bodyPr/>
          <a:lstStyle/>
          <a:p>
            <a:pPr algn="ctr" eaLnBrk="1" hangingPunct="1">
              <a:buFont typeface="Wingdings 2" pitchFamily="18" charset="2"/>
              <a:buNone/>
            </a:pPr>
            <a:r>
              <a:rPr lang="it-IT" altLang="it-IT" sz="2000" smtClean="0"/>
              <a:t>Le prossime tappe del progetto riguarderanno i seguenti ambiti:</a:t>
            </a:r>
          </a:p>
          <a:p>
            <a:pPr algn="ctr" eaLnBrk="1" hangingPunct="1">
              <a:buFont typeface="Wingdings 2" pitchFamily="18" charset="2"/>
              <a:buNone/>
            </a:pPr>
            <a:endParaRPr lang="it-IT" altLang="it-IT" sz="2000" b="1" smtClean="0"/>
          </a:p>
          <a:p>
            <a:pPr algn="ctr" eaLnBrk="1" hangingPunct="1">
              <a:buFont typeface="Wingdings 2" pitchFamily="18" charset="2"/>
              <a:buNone/>
            </a:pPr>
            <a:endParaRPr lang="it-IT" altLang="it-IT" sz="2000" b="1" smtClean="0"/>
          </a:p>
          <a:p>
            <a:pPr algn="ctr" eaLnBrk="1" hangingPunct="1">
              <a:buFont typeface="Wingdings 2" pitchFamily="18" charset="2"/>
              <a:buNone/>
            </a:pPr>
            <a:endParaRPr lang="it-IT" altLang="it-IT" sz="2000" b="1" smtClean="0"/>
          </a:p>
          <a:p>
            <a:pPr algn="ctr" eaLnBrk="1" hangingPunct="1">
              <a:buFont typeface="Wingdings 2" pitchFamily="18" charset="2"/>
              <a:buNone/>
            </a:pPr>
            <a:endParaRPr lang="it-IT" altLang="it-IT" sz="2000" b="1" smtClean="0"/>
          </a:p>
          <a:p>
            <a:pPr algn="ctr" eaLnBrk="1" hangingPunct="1">
              <a:buFont typeface="Wingdings 2" pitchFamily="18" charset="2"/>
              <a:buNone/>
            </a:pPr>
            <a:endParaRPr lang="it-IT" altLang="it-IT" sz="2000" b="1" smtClean="0"/>
          </a:p>
          <a:p>
            <a:pPr algn="ctr" eaLnBrk="1" hangingPunct="1">
              <a:buFont typeface="Wingdings 2" pitchFamily="18" charset="2"/>
              <a:buNone/>
            </a:pPr>
            <a:r>
              <a:rPr lang="it-IT" altLang="it-IT" sz="2000" b="1" smtClean="0"/>
              <a:t>Comunicazione</a:t>
            </a:r>
          </a:p>
          <a:p>
            <a:pPr algn="ctr" eaLnBrk="1" hangingPunct="1">
              <a:buFont typeface="Wingdings 2" pitchFamily="18" charset="2"/>
              <a:buNone/>
            </a:pPr>
            <a:r>
              <a:rPr lang="it-IT" altLang="it-IT" sz="2000" b="1" smtClean="0"/>
              <a:t>Didattica</a:t>
            </a:r>
          </a:p>
          <a:p>
            <a:pPr algn="ctr" eaLnBrk="1" hangingPunct="1">
              <a:buFont typeface="Wingdings 2" pitchFamily="18" charset="2"/>
              <a:buNone/>
            </a:pPr>
            <a:r>
              <a:rPr lang="it-IT" altLang="it-IT" sz="2000" b="1" smtClean="0"/>
              <a:t>Orientamento e Multidisciplinarietà</a:t>
            </a:r>
          </a:p>
          <a:p>
            <a:pPr algn="ctr" eaLnBrk="1" hangingPunct="1">
              <a:buFont typeface="Wingdings 2" pitchFamily="18" charset="2"/>
              <a:buNone/>
            </a:pPr>
            <a:r>
              <a:rPr lang="it-IT" altLang="it-IT" sz="2000" b="1" smtClean="0"/>
              <a:t>Reti</a:t>
            </a:r>
          </a:p>
          <a:p>
            <a:pPr algn="ctr" eaLnBrk="1" hangingPunct="1">
              <a:buFont typeface="Wingdings 2" pitchFamily="18" charset="2"/>
              <a:buNone/>
            </a:pPr>
            <a:endParaRPr lang="it-IT" altLang="it-IT" sz="2000" b="1" smtClean="0"/>
          </a:p>
          <a:p>
            <a:pPr algn="just" eaLnBrk="1" hangingPunct="1">
              <a:buFont typeface="Wingdings 2" pitchFamily="18" charset="2"/>
              <a:buNone/>
            </a:pPr>
            <a:endParaRPr lang="it-IT" altLang="it-IT" sz="2000" smtClean="0"/>
          </a:p>
        </p:txBody>
      </p:sp>
      <p:sp>
        <p:nvSpPr>
          <p:cNvPr id="8" name="Freccia a destra con strisce 7"/>
          <p:cNvSpPr/>
          <p:nvPr/>
        </p:nvSpPr>
        <p:spPr>
          <a:xfrm rot="5400000">
            <a:off x="3786188" y="2143125"/>
            <a:ext cx="1500187" cy="135731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9" name="Segnaposto numero diapositiva 8"/>
          <p:cNvSpPr>
            <a:spLocks noGrp="1"/>
          </p:cNvSpPr>
          <p:nvPr>
            <p:ph type="sldNum" sz="quarter" idx="10"/>
          </p:nvPr>
        </p:nvSpPr>
        <p:spPr/>
        <p:txBody>
          <a:bodyPr/>
          <a:lstStyle/>
          <a:p>
            <a:pPr>
              <a:defRPr/>
            </a:pPr>
            <a:fld id="{FE777E99-CFE9-4D72-94BD-268A164F05A9}" type="slidenum">
              <a:rPr lang="it-IT"/>
              <a:pPr>
                <a:defRPr/>
              </a:pPr>
              <a:t>7</a:t>
            </a:fld>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hangingPunct="1">
              <a:defRPr/>
            </a:pPr>
            <a:r>
              <a:rPr lang="it-IT" dirty="0" smtClean="0"/>
              <a:t>Comunicazione</a:t>
            </a:r>
            <a:endParaRPr lang="it-IT" dirty="0"/>
          </a:p>
        </p:txBody>
      </p:sp>
      <p:sp>
        <p:nvSpPr>
          <p:cNvPr id="3" name="Segnaposto contenuto 2"/>
          <p:cNvSpPr>
            <a:spLocks noGrp="1"/>
          </p:cNvSpPr>
          <p:nvPr>
            <p:ph idx="1"/>
          </p:nvPr>
        </p:nvSpPr>
        <p:spPr>
          <a:xfrm>
            <a:off x="301625" y="1527175"/>
            <a:ext cx="8504238" cy="4572000"/>
          </a:xfrm>
        </p:spPr>
        <p:txBody>
          <a:bodyPr>
            <a:normAutofit fontScale="92500" lnSpcReduction="10000"/>
          </a:bodyPr>
          <a:lstStyle/>
          <a:p>
            <a:pPr algn="just" eaLnBrk="1" hangingPunct="1">
              <a:buFont typeface="Arial" charset="0"/>
              <a:buChar char="♦"/>
              <a:defRPr/>
            </a:pPr>
            <a:r>
              <a:rPr lang="it-IT" altLang="it-IT" sz="2100" b="1" dirty="0" smtClean="0">
                <a:solidFill>
                  <a:schemeClr val="accent4"/>
                </a:solidFill>
                <a:latin typeface="+mj-lt"/>
              </a:rPr>
              <a:t>FESTA DELLA CITTADINANZA ECONOMICA</a:t>
            </a:r>
          </a:p>
          <a:p>
            <a:pPr indent="-9525" algn="just" eaLnBrk="1" hangingPunct="1">
              <a:buFont typeface="Wingdings 2" pitchFamily="18" charset="2"/>
              <a:buNone/>
              <a:defRPr/>
            </a:pPr>
            <a:r>
              <a:rPr lang="it-IT" altLang="it-IT" sz="1700" i="1" dirty="0" smtClean="0">
                <a:latin typeface="+mj-lt"/>
              </a:rPr>
              <a:t>Obiettivi:</a:t>
            </a:r>
            <a:r>
              <a:rPr lang="it-IT" altLang="it-IT" sz="1700" dirty="0" smtClean="0">
                <a:latin typeface="+mj-lt"/>
              </a:rPr>
              <a:t> </a:t>
            </a:r>
          </a:p>
          <a:p>
            <a:pPr marL="548958" lvl="1" indent="-274320" algn="just" eaLnBrk="1" hangingPunct="1">
              <a:spcBef>
                <a:spcPts val="384"/>
              </a:spcBef>
              <a:spcAft>
                <a:spcPts val="0"/>
              </a:spcAft>
              <a:buFont typeface="Courier New" pitchFamily="49" charset="0"/>
              <a:buChar char="o"/>
              <a:defRPr/>
            </a:pPr>
            <a:r>
              <a:rPr lang="it-IT" altLang="it-IT" sz="1600" dirty="0">
                <a:solidFill>
                  <a:schemeClr val="tx1"/>
                </a:solidFill>
                <a:latin typeface="+mj-lt"/>
              </a:rPr>
              <a:t>coinvolgere le Reti nell’organizzazione della Festa della Cittadinanza </a:t>
            </a:r>
            <a:r>
              <a:rPr lang="it-IT" altLang="it-IT" sz="1600" dirty="0" smtClean="0">
                <a:solidFill>
                  <a:schemeClr val="tx1"/>
                </a:solidFill>
                <a:latin typeface="+mj-lt"/>
              </a:rPr>
              <a:t>Economica&gt;;</a:t>
            </a:r>
          </a:p>
          <a:p>
            <a:pPr marL="548958" lvl="1" indent="-274320" algn="just" eaLnBrk="1" hangingPunct="1">
              <a:spcBef>
                <a:spcPts val="384"/>
              </a:spcBef>
              <a:spcAft>
                <a:spcPts val="0"/>
              </a:spcAft>
              <a:buFont typeface="Courier New" pitchFamily="49" charset="0"/>
              <a:buChar char="o"/>
              <a:defRPr/>
            </a:pPr>
            <a:r>
              <a:rPr lang="it-IT" altLang="it-IT" sz="1600" dirty="0">
                <a:solidFill>
                  <a:schemeClr val="tx1"/>
                </a:solidFill>
                <a:latin typeface="+mj-lt"/>
              </a:rPr>
              <a:t>a</a:t>
            </a:r>
            <a:r>
              <a:rPr lang="it-IT" altLang="it-IT" sz="1600" dirty="0" smtClean="0">
                <a:solidFill>
                  <a:schemeClr val="tx1"/>
                </a:solidFill>
                <a:latin typeface="+mj-lt"/>
              </a:rPr>
              <a:t>vviare una riflessione comune fra i docenti sul tema dell’educazione economica e dell’innovazione didattica;</a:t>
            </a:r>
            <a:endParaRPr lang="it-IT" altLang="it-IT" sz="1600" dirty="0">
              <a:solidFill>
                <a:schemeClr val="tx1"/>
              </a:solidFill>
              <a:latin typeface="+mj-lt"/>
            </a:endParaRPr>
          </a:p>
          <a:p>
            <a:pPr marL="548958" lvl="1" indent="-274320" algn="just" eaLnBrk="1" hangingPunct="1">
              <a:spcBef>
                <a:spcPts val="384"/>
              </a:spcBef>
              <a:spcAft>
                <a:spcPts val="0"/>
              </a:spcAft>
              <a:buFont typeface="Courier New" pitchFamily="49" charset="0"/>
              <a:buChar char="o"/>
              <a:defRPr/>
            </a:pPr>
            <a:r>
              <a:rPr lang="it-IT" altLang="it-IT" sz="1600" dirty="0">
                <a:solidFill>
                  <a:schemeClr val="tx1"/>
                </a:solidFill>
                <a:latin typeface="+mj-lt"/>
              </a:rPr>
              <a:t>rendere il LES portavoce e veicolo della cultura economica nel proprio </a:t>
            </a:r>
            <a:r>
              <a:rPr lang="it-IT" altLang="it-IT" sz="1600" dirty="0" smtClean="0">
                <a:solidFill>
                  <a:schemeClr val="tx1"/>
                </a:solidFill>
                <a:latin typeface="+mj-lt"/>
              </a:rPr>
              <a:t>territorio;</a:t>
            </a:r>
            <a:endParaRPr lang="it-IT" altLang="it-IT" sz="1600" dirty="0">
              <a:solidFill>
                <a:schemeClr val="tx1"/>
              </a:solidFill>
              <a:latin typeface="+mj-lt"/>
            </a:endParaRPr>
          </a:p>
          <a:p>
            <a:pPr marL="548958" lvl="1" indent="-274320" algn="just" eaLnBrk="1" hangingPunct="1">
              <a:spcBef>
                <a:spcPts val="384"/>
              </a:spcBef>
              <a:spcAft>
                <a:spcPts val="0"/>
              </a:spcAft>
              <a:buFont typeface="Courier New" pitchFamily="49" charset="0"/>
              <a:buChar char="o"/>
              <a:defRPr/>
            </a:pPr>
            <a:r>
              <a:rPr lang="it-IT" altLang="it-IT" sz="1600" dirty="0">
                <a:solidFill>
                  <a:schemeClr val="tx1"/>
                </a:solidFill>
                <a:latin typeface="+mj-lt"/>
              </a:rPr>
              <a:t>sensibilizzare la cittadinanza (studenti, esperti, famiglie, docenti, ecc</a:t>
            </a:r>
            <a:r>
              <a:rPr lang="it-IT" altLang="it-IT" sz="1600" dirty="0" smtClean="0">
                <a:solidFill>
                  <a:schemeClr val="tx1"/>
                </a:solidFill>
                <a:latin typeface="+mj-lt"/>
              </a:rPr>
              <a:t>.).</a:t>
            </a:r>
            <a:endParaRPr lang="it-IT" altLang="it-IT" sz="2000" b="1" dirty="0" smtClean="0">
              <a:solidFill>
                <a:srgbClr val="0070C0"/>
              </a:solidFill>
              <a:latin typeface="+mj-lt"/>
            </a:endParaRPr>
          </a:p>
          <a:p>
            <a:pPr algn="just" eaLnBrk="1" hangingPunct="1">
              <a:buFont typeface="Arial" charset="0"/>
              <a:buChar char="♦"/>
              <a:defRPr/>
            </a:pPr>
            <a:r>
              <a:rPr lang="it-IT" altLang="it-IT" sz="2100" b="1" dirty="0" smtClean="0">
                <a:solidFill>
                  <a:schemeClr val="accent4"/>
                </a:solidFill>
                <a:latin typeface="+mj-lt"/>
              </a:rPr>
              <a:t>Il PORTALE WEB </a:t>
            </a:r>
            <a:r>
              <a:rPr lang="it-IT" altLang="it-IT" sz="2000" b="1" dirty="0" smtClean="0">
                <a:solidFill>
                  <a:srgbClr val="0070C0"/>
                </a:solidFill>
                <a:latin typeface="+mj-lt"/>
                <a:hlinkClick r:id="rId2"/>
              </a:rPr>
              <a:t>www.liceoeconomicosociale.it</a:t>
            </a:r>
            <a:endParaRPr lang="it-IT" altLang="it-IT" sz="2000" b="1" dirty="0" smtClean="0">
              <a:solidFill>
                <a:srgbClr val="0070C0"/>
              </a:solidFill>
              <a:latin typeface="+mj-lt"/>
            </a:endParaRPr>
          </a:p>
          <a:p>
            <a:pPr marL="274320" indent="-274320" algn="just" eaLnBrk="1" hangingPunct="1">
              <a:spcBef>
                <a:spcPts val="384"/>
              </a:spcBef>
              <a:spcAft>
                <a:spcPts val="0"/>
              </a:spcAft>
              <a:buFont typeface="Wingdings 2" pitchFamily="18" charset="2"/>
              <a:buNone/>
              <a:defRPr/>
            </a:pPr>
            <a:r>
              <a:rPr lang="it-IT" altLang="it-IT" sz="2000" i="1" dirty="0" smtClean="0">
                <a:latin typeface="+mj-lt"/>
              </a:rPr>
              <a:t>	</a:t>
            </a:r>
            <a:r>
              <a:rPr lang="it-IT" altLang="it-IT" sz="1700" i="1" dirty="0" smtClean="0">
                <a:latin typeface="+mj-lt"/>
              </a:rPr>
              <a:t>Obiettivo: </a:t>
            </a:r>
            <a:r>
              <a:rPr lang="it-IT" altLang="it-IT" sz="1700" dirty="0" smtClean="0">
                <a:latin typeface="+mj-lt"/>
              </a:rPr>
              <a:t>Il portale web è stato costruito per favorire la comunicazione, la condivisione e la cooperazione fra docenti, studenti e genitori, nonché fra Istituti scolastici. Ha tre obiettivi fondamentali:</a:t>
            </a:r>
          </a:p>
          <a:p>
            <a:pPr marL="548958" lvl="1" indent="-274320" algn="just" eaLnBrk="1" hangingPunct="1">
              <a:spcBef>
                <a:spcPts val="384"/>
              </a:spcBef>
              <a:spcAft>
                <a:spcPts val="0"/>
              </a:spcAft>
              <a:buFont typeface="Courier New" pitchFamily="49" charset="0"/>
              <a:buChar char="o"/>
              <a:defRPr/>
            </a:pPr>
            <a:r>
              <a:rPr lang="it-IT" altLang="it-IT" sz="1600" dirty="0" smtClean="0">
                <a:solidFill>
                  <a:schemeClr val="tx1"/>
                </a:solidFill>
                <a:latin typeface="+mj-lt"/>
              </a:rPr>
              <a:t>favorire la costruzione di un’identità chiara e condivisa del Liceo Economico Sociale e promuovere il LES come il liceo della contemporaneità, che arricchisce l’offerta liceale classica, grazie alla capacità unica di integrare e valorizzare diverse aree disciplinari;</a:t>
            </a:r>
          </a:p>
          <a:p>
            <a:pPr marL="548958" lvl="1" indent="-274320" algn="just" eaLnBrk="1" hangingPunct="1">
              <a:spcBef>
                <a:spcPts val="384"/>
              </a:spcBef>
              <a:spcAft>
                <a:spcPts val="0"/>
              </a:spcAft>
              <a:buFont typeface="Courier New" pitchFamily="49" charset="0"/>
              <a:buChar char="o"/>
              <a:defRPr/>
            </a:pPr>
            <a:r>
              <a:rPr lang="it-IT" altLang="it-IT" sz="1600" dirty="0" smtClean="0">
                <a:solidFill>
                  <a:schemeClr val="tx1"/>
                </a:solidFill>
                <a:latin typeface="+mj-lt"/>
              </a:rPr>
              <a:t>offrire ai LES d’Italia uno strumento per raccontarsi  e parlare a studenti e genitori;</a:t>
            </a:r>
          </a:p>
          <a:p>
            <a:pPr marL="548958" lvl="1" indent="-274320" algn="just" eaLnBrk="1" hangingPunct="1">
              <a:spcBef>
                <a:spcPts val="384"/>
              </a:spcBef>
              <a:spcAft>
                <a:spcPts val="0"/>
              </a:spcAft>
              <a:buFont typeface="Courier New" pitchFamily="49" charset="0"/>
              <a:buChar char="o"/>
              <a:defRPr/>
            </a:pPr>
            <a:r>
              <a:rPr lang="it-IT" altLang="it-IT" sz="1600" dirty="0" smtClean="0">
                <a:solidFill>
                  <a:schemeClr val="tx1"/>
                </a:solidFill>
                <a:latin typeface="+mj-lt"/>
              </a:rPr>
              <a:t>offrire ai docenti uno spazio attraverso il quale scambiare opinioni, progetti e lavorare in maniera condivisa</a:t>
            </a:r>
          </a:p>
          <a:p>
            <a:pPr marL="274320" indent="-274320" algn="just" eaLnBrk="1" hangingPunct="1">
              <a:spcBef>
                <a:spcPts val="384"/>
              </a:spcBef>
              <a:spcAft>
                <a:spcPts val="0"/>
              </a:spcAft>
              <a:buFont typeface="Wingdings 2" pitchFamily="18" charset="2"/>
              <a:buNone/>
              <a:defRPr/>
            </a:pPr>
            <a:endParaRPr lang="it-IT" altLang="it-IT" sz="2100" dirty="0" smtClean="0">
              <a:latin typeface="+mj-lt"/>
            </a:endParaRPr>
          </a:p>
          <a:p>
            <a:pPr marL="274320" indent="-274320" algn="just" eaLnBrk="1" hangingPunct="1">
              <a:spcBef>
                <a:spcPts val="384"/>
              </a:spcBef>
              <a:spcAft>
                <a:spcPts val="0"/>
              </a:spcAft>
              <a:buFont typeface="Wingdings 2" pitchFamily="18" charset="2"/>
              <a:buNone/>
              <a:defRPr/>
            </a:pPr>
            <a:endParaRPr lang="it-IT" altLang="it-IT" sz="2100" dirty="0" smtClean="0">
              <a:latin typeface="+mj-lt"/>
            </a:endParaRPr>
          </a:p>
          <a:p>
            <a:pPr marL="274320" indent="-274320" algn="just" eaLnBrk="1" hangingPunct="1">
              <a:spcBef>
                <a:spcPts val="384"/>
              </a:spcBef>
              <a:spcAft>
                <a:spcPts val="0"/>
              </a:spcAft>
              <a:buFont typeface="Wingdings 2" pitchFamily="18" charset="2"/>
              <a:buNone/>
              <a:defRPr/>
            </a:pPr>
            <a:endParaRPr lang="it-IT" altLang="it-IT" sz="2000" dirty="0" smtClean="0">
              <a:latin typeface="+mj-lt"/>
            </a:endParaRPr>
          </a:p>
        </p:txBody>
      </p:sp>
      <p:sp>
        <p:nvSpPr>
          <p:cNvPr id="8" name="Segnaposto numero diapositiva 7"/>
          <p:cNvSpPr>
            <a:spLocks noGrp="1"/>
          </p:cNvSpPr>
          <p:nvPr>
            <p:ph type="sldNum" sz="quarter" idx="10"/>
          </p:nvPr>
        </p:nvSpPr>
        <p:spPr/>
        <p:txBody>
          <a:bodyPr/>
          <a:lstStyle/>
          <a:p>
            <a:pPr>
              <a:defRPr/>
            </a:pPr>
            <a:fld id="{C8BFE001-41C8-4117-AA92-8C7D8750BCD0}" type="slidenum">
              <a:rPr lang="it-IT"/>
              <a:pPr>
                <a:defRPr/>
              </a:pPr>
              <a:t>8</a:t>
            </a:fld>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1625" y="228600"/>
            <a:ext cx="7223125" cy="758825"/>
          </a:xfrm>
        </p:spPr>
        <p:txBody>
          <a:bodyPr/>
          <a:lstStyle/>
          <a:p>
            <a:pPr eaLnBrk="1" hangingPunct="1">
              <a:defRPr/>
            </a:pPr>
            <a:r>
              <a:rPr lang="it-IT" dirty="0" smtClean="0"/>
              <a:t>Comunicazione: Festa della cittadinanza</a:t>
            </a:r>
            <a:endParaRPr lang="it-IT" dirty="0"/>
          </a:p>
        </p:txBody>
      </p:sp>
      <p:sp>
        <p:nvSpPr>
          <p:cNvPr id="3" name="Segnaposto contenuto 2"/>
          <p:cNvSpPr>
            <a:spLocks noGrp="1"/>
          </p:cNvSpPr>
          <p:nvPr>
            <p:ph idx="1"/>
          </p:nvPr>
        </p:nvSpPr>
        <p:spPr>
          <a:xfrm>
            <a:off x="301625" y="1268413"/>
            <a:ext cx="8504238" cy="5214937"/>
          </a:xfrm>
        </p:spPr>
        <p:txBody>
          <a:bodyPr>
            <a:normAutofit fontScale="70000" lnSpcReduction="20000"/>
          </a:bodyPr>
          <a:lstStyle/>
          <a:p>
            <a:pPr marL="0" indent="0" algn="just" eaLnBrk="1" hangingPunct="1">
              <a:buFont typeface="Wingdings 2" pitchFamily="18" charset="2"/>
              <a:buNone/>
              <a:defRPr/>
            </a:pPr>
            <a:r>
              <a:rPr lang="it-IT" altLang="it-IT" sz="2000" b="1" dirty="0" smtClean="0">
                <a:latin typeface="+mj-lt"/>
              </a:rPr>
              <a:t>Di che cosa si tratta?</a:t>
            </a:r>
          </a:p>
          <a:p>
            <a:pPr algn="just" eaLnBrk="1" hangingPunct="1">
              <a:buFont typeface="Arial" charset="0"/>
              <a:buChar char="♦"/>
              <a:defRPr/>
            </a:pPr>
            <a:r>
              <a:rPr lang="it-IT" altLang="it-IT" sz="2000" dirty="0" smtClean="0">
                <a:latin typeface="+mj-lt"/>
              </a:rPr>
              <a:t>Una giornata di eventi volti a coinvolgere le scuole del territorio, le famiglie e la cittadinanza, i docenti, gli studenti sul tema della cittadinanza economica</a:t>
            </a:r>
          </a:p>
          <a:p>
            <a:pPr marL="0" indent="0" algn="just" eaLnBrk="1" hangingPunct="1">
              <a:buFont typeface="Wingdings 2" pitchFamily="18" charset="2"/>
              <a:buNone/>
              <a:defRPr/>
            </a:pPr>
            <a:r>
              <a:rPr lang="it-IT" altLang="it-IT" sz="2000" b="1" dirty="0" smtClean="0">
                <a:latin typeface="+mj-lt"/>
              </a:rPr>
              <a:t>Chi </a:t>
            </a:r>
            <a:r>
              <a:rPr lang="it-IT" altLang="it-IT" sz="2000" b="1" dirty="0">
                <a:latin typeface="+mj-lt"/>
              </a:rPr>
              <a:t>la </a:t>
            </a:r>
            <a:r>
              <a:rPr lang="it-IT" altLang="it-IT" sz="2000" b="1" dirty="0" smtClean="0">
                <a:latin typeface="+mj-lt"/>
              </a:rPr>
              <a:t>realizzerà?</a:t>
            </a:r>
            <a:endParaRPr lang="it-IT" altLang="it-IT" sz="2000" b="1" dirty="0">
              <a:latin typeface="+mj-lt"/>
            </a:endParaRPr>
          </a:p>
          <a:p>
            <a:pPr algn="just" eaLnBrk="1" hangingPunct="1">
              <a:buFont typeface="Arial" charset="0"/>
              <a:buChar char="♦"/>
              <a:defRPr/>
            </a:pPr>
            <a:r>
              <a:rPr lang="it-IT" altLang="it-IT" sz="2100" dirty="0" smtClean="0">
                <a:latin typeface="+mj-lt"/>
              </a:rPr>
              <a:t>Le </a:t>
            </a:r>
            <a:r>
              <a:rPr lang="it-IT" altLang="it-IT" sz="2100" dirty="0">
                <a:latin typeface="+mj-lt"/>
              </a:rPr>
              <a:t>attività sui territori saranno gestite dai </a:t>
            </a:r>
            <a:r>
              <a:rPr lang="it-IT" altLang="it-IT" sz="2100" dirty="0">
                <a:solidFill>
                  <a:schemeClr val="accent4"/>
                </a:solidFill>
                <a:latin typeface="+mj-lt"/>
              </a:rPr>
              <a:t>Licei Economico-Sociali </a:t>
            </a:r>
            <a:r>
              <a:rPr lang="it-IT" altLang="it-IT" sz="2100" dirty="0">
                <a:latin typeface="+mj-lt"/>
              </a:rPr>
              <a:t>e dalla </a:t>
            </a:r>
            <a:r>
              <a:rPr lang="it-IT" altLang="it-IT" sz="2100" dirty="0">
                <a:solidFill>
                  <a:schemeClr val="accent4"/>
                </a:solidFill>
                <a:latin typeface="+mj-lt"/>
              </a:rPr>
              <a:t>reti regionali dei LES</a:t>
            </a:r>
            <a:r>
              <a:rPr lang="it-IT" altLang="it-IT" sz="2100" dirty="0">
                <a:latin typeface="+mj-lt"/>
              </a:rPr>
              <a:t> con il supporto degli enti territoriali </a:t>
            </a:r>
            <a:r>
              <a:rPr lang="it-IT" altLang="it-IT" sz="2100" dirty="0" smtClean="0">
                <a:latin typeface="+mj-lt"/>
              </a:rPr>
              <a:t>coinvolti, del </a:t>
            </a:r>
            <a:r>
              <a:rPr lang="it-IT" altLang="it-IT" sz="2100" dirty="0">
                <a:solidFill>
                  <a:schemeClr val="accent4"/>
                </a:solidFill>
                <a:latin typeface="+mj-lt"/>
              </a:rPr>
              <a:t>MIUR,</a:t>
            </a:r>
            <a:r>
              <a:rPr lang="it-IT" altLang="it-IT" sz="2100" dirty="0">
                <a:latin typeface="+mj-lt"/>
              </a:rPr>
              <a:t> con particolare riferimento alla Direzione per gli Ordinamenti Scolastici e per l’Autonomia scolastica, e </a:t>
            </a:r>
            <a:r>
              <a:rPr lang="it-IT" altLang="it-IT" sz="2100" dirty="0" smtClean="0">
                <a:latin typeface="+mj-lt"/>
              </a:rPr>
              <a:t>della </a:t>
            </a:r>
            <a:r>
              <a:rPr lang="it-IT" altLang="it-IT" sz="2100" dirty="0">
                <a:solidFill>
                  <a:schemeClr val="accent4"/>
                </a:solidFill>
                <a:latin typeface="+mj-lt"/>
              </a:rPr>
              <a:t>Fondazione Rosselli </a:t>
            </a:r>
            <a:r>
              <a:rPr lang="it-IT" altLang="it-IT" sz="2100" dirty="0">
                <a:latin typeface="+mj-lt"/>
              </a:rPr>
              <a:t>avranno un ruolo di coordinamento scientifico ed operativo </a:t>
            </a:r>
            <a:r>
              <a:rPr lang="it-IT" altLang="it-IT" sz="2100" dirty="0" smtClean="0">
                <a:latin typeface="+mj-lt"/>
              </a:rPr>
              <a:t>dell’evento.</a:t>
            </a:r>
            <a:endParaRPr lang="it-IT" altLang="it-IT" sz="2100" dirty="0">
              <a:latin typeface="+mj-lt"/>
            </a:endParaRPr>
          </a:p>
          <a:p>
            <a:pPr marL="0" indent="0" algn="just" eaLnBrk="1" hangingPunct="1">
              <a:buFont typeface="Wingdings 2" pitchFamily="18" charset="2"/>
              <a:buNone/>
              <a:defRPr/>
            </a:pPr>
            <a:r>
              <a:rPr lang="it-IT" altLang="it-IT" sz="2000" b="1" dirty="0">
                <a:latin typeface="+mj-lt"/>
              </a:rPr>
              <a:t>I partner della Festa</a:t>
            </a:r>
          </a:p>
          <a:p>
            <a:pPr algn="just" eaLnBrk="1" hangingPunct="1">
              <a:buFont typeface="Arial" charset="0"/>
              <a:buChar char="♦"/>
              <a:defRPr/>
            </a:pPr>
            <a:r>
              <a:rPr lang="it-IT" altLang="it-IT" sz="2100" dirty="0" smtClean="0">
                <a:latin typeface="+mj-lt"/>
              </a:rPr>
              <a:t>OCSE; Ministero </a:t>
            </a:r>
            <a:r>
              <a:rPr lang="it-IT" altLang="it-IT" sz="2100" dirty="0">
                <a:latin typeface="+mj-lt"/>
              </a:rPr>
              <a:t>dell’Istruzione, dell’Università e della </a:t>
            </a:r>
            <a:r>
              <a:rPr lang="it-IT" altLang="it-IT" sz="2100" dirty="0" smtClean="0">
                <a:latin typeface="+mj-lt"/>
              </a:rPr>
              <a:t>Ricerca, Ministero </a:t>
            </a:r>
            <a:r>
              <a:rPr lang="it-IT" altLang="it-IT" sz="2100" dirty="0">
                <a:latin typeface="+mj-lt"/>
              </a:rPr>
              <a:t>del Lavoro e delle Politiche </a:t>
            </a:r>
            <a:r>
              <a:rPr lang="it-IT" altLang="it-IT" sz="2100" dirty="0" smtClean="0">
                <a:latin typeface="+mj-lt"/>
              </a:rPr>
              <a:t>Sociali, Ministero </a:t>
            </a:r>
            <a:r>
              <a:rPr lang="it-IT" altLang="it-IT" sz="2100" dirty="0">
                <a:latin typeface="+mj-lt"/>
              </a:rPr>
              <a:t>dell'Economia e delle Finanze </a:t>
            </a:r>
            <a:r>
              <a:rPr lang="it-IT" altLang="it-IT" sz="2100" dirty="0" smtClean="0">
                <a:latin typeface="+mj-lt"/>
              </a:rPr>
              <a:t>Dirigente, Agenzia </a:t>
            </a:r>
            <a:r>
              <a:rPr lang="it-IT" altLang="it-IT" sz="2100" dirty="0">
                <a:latin typeface="+mj-lt"/>
              </a:rPr>
              <a:t>delle </a:t>
            </a:r>
            <a:r>
              <a:rPr lang="it-IT" altLang="it-IT" sz="2100" dirty="0" smtClean="0">
                <a:latin typeface="+mj-lt"/>
              </a:rPr>
              <a:t>Entrate, Commissione </a:t>
            </a:r>
            <a:r>
              <a:rPr lang="it-IT" altLang="it-IT" sz="2100" dirty="0">
                <a:latin typeface="+mj-lt"/>
              </a:rPr>
              <a:t>nazionale per le società e la Borsa (</a:t>
            </a:r>
            <a:r>
              <a:rPr lang="it-IT" altLang="it-IT" sz="2100" dirty="0" smtClean="0">
                <a:latin typeface="+mj-lt"/>
              </a:rPr>
              <a:t>CONSOB), Autorità </a:t>
            </a:r>
            <a:r>
              <a:rPr lang="it-IT" altLang="it-IT" sz="2100" dirty="0">
                <a:latin typeface="+mj-lt"/>
              </a:rPr>
              <a:t>garante della concorrenza e del mercato (</a:t>
            </a:r>
            <a:r>
              <a:rPr lang="it-IT" altLang="it-IT" sz="2100" dirty="0" smtClean="0">
                <a:latin typeface="+mj-lt"/>
              </a:rPr>
              <a:t>Antitrust), Garante </a:t>
            </a:r>
            <a:r>
              <a:rPr lang="it-IT" altLang="it-IT" sz="2100" dirty="0">
                <a:latin typeface="+mj-lt"/>
              </a:rPr>
              <a:t>per la protezione dei dati personali (</a:t>
            </a:r>
            <a:r>
              <a:rPr lang="it-IT" altLang="it-IT" sz="2100" dirty="0" smtClean="0">
                <a:latin typeface="+mj-lt"/>
              </a:rPr>
              <a:t>Privacy), INPS, </a:t>
            </a:r>
            <a:r>
              <a:rPr lang="it-IT" altLang="it-IT" sz="2100" dirty="0">
                <a:latin typeface="+mj-lt"/>
              </a:rPr>
              <a:t>Istituto per la Vigilanza sulle Assicurazioni (</a:t>
            </a:r>
            <a:r>
              <a:rPr lang="it-IT" altLang="it-IT" sz="2100" dirty="0" smtClean="0">
                <a:latin typeface="+mj-lt"/>
              </a:rPr>
              <a:t>IVASS), Commissione </a:t>
            </a:r>
            <a:r>
              <a:rPr lang="it-IT" altLang="it-IT" sz="2100" dirty="0">
                <a:latin typeface="+mj-lt"/>
              </a:rPr>
              <a:t>di vigilanza sui fondi pensione (</a:t>
            </a:r>
            <a:r>
              <a:rPr lang="it-IT" altLang="it-IT" sz="2100" dirty="0" smtClean="0">
                <a:latin typeface="+mj-lt"/>
              </a:rPr>
              <a:t>COVIP), Banca d'Italia, Associazione </a:t>
            </a:r>
            <a:r>
              <a:rPr lang="it-IT" altLang="it-IT" sz="2100" dirty="0">
                <a:latin typeface="+mj-lt"/>
              </a:rPr>
              <a:t>Bancaria Italiana (</a:t>
            </a:r>
            <a:r>
              <a:rPr lang="it-IT" altLang="it-IT" sz="2100" dirty="0" smtClean="0">
                <a:latin typeface="+mj-lt"/>
              </a:rPr>
              <a:t>ABI), Consorzio </a:t>
            </a:r>
            <a:r>
              <a:rPr lang="it-IT" altLang="it-IT" sz="2100" dirty="0" err="1" smtClean="0">
                <a:latin typeface="+mj-lt"/>
              </a:rPr>
              <a:t>PattiChiari</a:t>
            </a:r>
            <a:r>
              <a:rPr lang="it-IT" altLang="it-IT" sz="2100" dirty="0" smtClean="0">
                <a:latin typeface="+mj-lt"/>
              </a:rPr>
              <a:t>, Associazione </a:t>
            </a:r>
            <a:r>
              <a:rPr lang="it-IT" altLang="it-IT" sz="2100" dirty="0">
                <a:latin typeface="+mj-lt"/>
              </a:rPr>
              <a:t>Nazionale fra le Imprese Assicuratrici (</a:t>
            </a:r>
            <a:r>
              <a:rPr lang="it-IT" altLang="it-IT" sz="2100" dirty="0" smtClean="0">
                <a:latin typeface="+mj-lt"/>
              </a:rPr>
              <a:t>ANIA), Istituto </a:t>
            </a:r>
            <a:r>
              <a:rPr lang="it-IT" altLang="it-IT" sz="2100" dirty="0">
                <a:latin typeface="+mj-lt"/>
              </a:rPr>
              <a:t>nazionale di statistica (</a:t>
            </a:r>
            <a:r>
              <a:rPr lang="it-IT" altLang="it-IT" sz="2100" dirty="0" smtClean="0">
                <a:latin typeface="+mj-lt"/>
              </a:rPr>
              <a:t>ISTAT), Confindustria Educazione</a:t>
            </a:r>
          </a:p>
          <a:p>
            <a:pPr marL="0" indent="0" algn="just" eaLnBrk="1" hangingPunct="1">
              <a:buFont typeface="Wingdings 2" pitchFamily="18" charset="2"/>
              <a:buNone/>
              <a:defRPr/>
            </a:pPr>
            <a:r>
              <a:rPr lang="it-IT" altLang="it-IT" sz="2100" b="1" dirty="0" smtClean="0">
                <a:latin typeface="+mj-lt"/>
              </a:rPr>
              <a:t>Quali </a:t>
            </a:r>
            <a:r>
              <a:rPr lang="it-IT" altLang="it-IT" sz="2100" b="1" dirty="0">
                <a:latin typeface="+mj-lt"/>
              </a:rPr>
              <a:t>attività prevede?</a:t>
            </a:r>
          </a:p>
          <a:p>
            <a:pPr algn="just" eaLnBrk="1" hangingPunct="1">
              <a:buFont typeface="Arial" charset="0"/>
              <a:buChar char="♦"/>
              <a:defRPr/>
            </a:pPr>
            <a:r>
              <a:rPr lang="it-IT" sz="2100" dirty="0">
                <a:solidFill>
                  <a:schemeClr val="accent4"/>
                </a:solidFill>
                <a:latin typeface="+mj-lt"/>
              </a:rPr>
              <a:t>seminari formativi e testimonianze di esperti</a:t>
            </a:r>
            <a:r>
              <a:rPr lang="it-IT" sz="2000" dirty="0" smtClean="0">
                <a:latin typeface="+mj-lt"/>
              </a:rPr>
              <a:t>, </a:t>
            </a:r>
            <a:r>
              <a:rPr lang="it-IT" sz="2000" dirty="0">
                <a:latin typeface="+mj-lt"/>
              </a:rPr>
              <a:t>con l’obiettivo di affrontare alcuni elementi fondamentali (temi, modelli didattici, strumenti, ecc.) della progettazione di un programma educativo economico che possa essere sviluppato con il coinvolgimento di diverse materie, in ottica </a:t>
            </a:r>
            <a:r>
              <a:rPr lang="it-IT" sz="2000" dirty="0" smtClean="0">
                <a:latin typeface="+mj-lt"/>
              </a:rPr>
              <a:t>interdisciplinare. I temi </a:t>
            </a:r>
            <a:r>
              <a:rPr lang="it-IT" sz="2000" dirty="0">
                <a:latin typeface="+mj-lt"/>
              </a:rPr>
              <a:t>affrontati </a:t>
            </a:r>
            <a:r>
              <a:rPr lang="it-IT" sz="2000" dirty="0" smtClean="0">
                <a:latin typeface="+mj-lt"/>
              </a:rPr>
              <a:t>saranno: scambio </a:t>
            </a:r>
            <a:r>
              <a:rPr lang="it-IT" sz="2000" dirty="0">
                <a:latin typeface="+mj-lt"/>
              </a:rPr>
              <a:t>e </a:t>
            </a:r>
            <a:r>
              <a:rPr lang="it-IT" sz="2000" dirty="0" smtClean="0">
                <a:latin typeface="+mj-lt"/>
              </a:rPr>
              <a:t>moneta, produzione </a:t>
            </a:r>
            <a:r>
              <a:rPr lang="it-IT" sz="2000" dirty="0">
                <a:latin typeface="+mj-lt"/>
              </a:rPr>
              <a:t>e </a:t>
            </a:r>
            <a:r>
              <a:rPr lang="it-IT" sz="2000" dirty="0" smtClean="0">
                <a:latin typeface="+mj-lt"/>
              </a:rPr>
              <a:t>lavoro, consumo</a:t>
            </a:r>
            <a:r>
              <a:rPr lang="it-IT" sz="2000" dirty="0">
                <a:latin typeface="+mj-lt"/>
              </a:rPr>
              <a:t>, risparmio e lavoro (ad es. fare un budget</a:t>
            </a:r>
            <a:r>
              <a:rPr lang="it-IT" sz="2000" dirty="0" smtClean="0">
                <a:latin typeface="+mj-lt"/>
              </a:rPr>
              <a:t>), decisioni </a:t>
            </a:r>
            <a:r>
              <a:rPr lang="it-IT" sz="2000" dirty="0">
                <a:latin typeface="+mj-lt"/>
              </a:rPr>
              <a:t>e interazioni (riferimento alla capacità di prendere decisioni, alla teoria dei giochi e all’interazione con gli </a:t>
            </a:r>
            <a:r>
              <a:rPr lang="it-IT" sz="2000" dirty="0" smtClean="0">
                <a:latin typeface="+mj-lt"/>
              </a:rPr>
              <a:t>altri), spesa </a:t>
            </a:r>
            <a:r>
              <a:rPr lang="it-IT" sz="2000" dirty="0">
                <a:latin typeface="+mj-lt"/>
              </a:rPr>
              <a:t>pubblica e </a:t>
            </a:r>
            <a:r>
              <a:rPr lang="it-IT" sz="2000" dirty="0" smtClean="0">
                <a:latin typeface="+mj-lt"/>
              </a:rPr>
              <a:t>tasse, rischio</a:t>
            </a:r>
            <a:r>
              <a:rPr lang="it-IT" sz="2000" dirty="0">
                <a:latin typeface="+mj-lt"/>
              </a:rPr>
              <a:t>, incertezza, probabilità e educazione </a:t>
            </a:r>
            <a:r>
              <a:rPr lang="it-IT" sz="2000" dirty="0" smtClean="0">
                <a:latin typeface="+mj-lt"/>
              </a:rPr>
              <a:t>assicurativa</a:t>
            </a:r>
            <a:r>
              <a:rPr lang="it-IT" sz="2000" dirty="0">
                <a:latin typeface="+mj-lt"/>
              </a:rPr>
              <a:t>;</a:t>
            </a:r>
            <a:endParaRPr lang="it-IT" altLang="it-IT" sz="2000" dirty="0">
              <a:latin typeface="+mj-lt"/>
            </a:endParaRPr>
          </a:p>
          <a:p>
            <a:pPr algn="just" eaLnBrk="1" hangingPunct="1">
              <a:buFont typeface="Arial" charset="0"/>
              <a:buChar char="♦"/>
              <a:defRPr/>
            </a:pPr>
            <a:r>
              <a:rPr lang="it-IT" altLang="it-IT" sz="2100" dirty="0">
                <a:solidFill>
                  <a:schemeClr val="accent4"/>
                </a:solidFill>
                <a:latin typeface="+mj-lt"/>
              </a:rPr>
              <a:t>proiezioni, laboratori, spettacoli, giochi di economia </a:t>
            </a:r>
            <a:r>
              <a:rPr lang="it-IT" altLang="it-IT" sz="2100" dirty="0" smtClean="0">
                <a:solidFill>
                  <a:schemeClr val="accent4"/>
                </a:solidFill>
                <a:latin typeface="+mj-lt"/>
              </a:rPr>
              <a:t>comportamentale;</a:t>
            </a:r>
            <a:endParaRPr lang="it-IT" altLang="it-IT" sz="2100" dirty="0">
              <a:solidFill>
                <a:schemeClr val="accent4"/>
              </a:solidFill>
              <a:latin typeface="+mj-lt"/>
            </a:endParaRPr>
          </a:p>
          <a:p>
            <a:pPr algn="just" eaLnBrk="1" hangingPunct="1">
              <a:buFont typeface="Arial" charset="0"/>
              <a:buChar char="♦"/>
              <a:defRPr/>
            </a:pPr>
            <a:r>
              <a:rPr lang="it-IT" altLang="it-IT" sz="2100" dirty="0">
                <a:solidFill>
                  <a:schemeClr val="accent4"/>
                </a:solidFill>
                <a:latin typeface="+mj-lt"/>
              </a:rPr>
              <a:t>indagine sul livello di livello di educazione economica della </a:t>
            </a:r>
            <a:r>
              <a:rPr lang="it-IT" altLang="it-IT" sz="2100" dirty="0" smtClean="0">
                <a:solidFill>
                  <a:schemeClr val="accent4"/>
                </a:solidFill>
                <a:latin typeface="+mj-lt"/>
              </a:rPr>
              <a:t>cittadinanza.</a:t>
            </a:r>
          </a:p>
          <a:p>
            <a:pPr marL="0" indent="0" algn="just" eaLnBrk="1" hangingPunct="1">
              <a:buFont typeface="Wingdings 2" pitchFamily="18" charset="2"/>
              <a:buNone/>
              <a:defRPr/>
            </a:pPr>
            <a:r>
              <a:rPr lang="it-IT" altLang="it-IT" sz="2000" i="1" dirty="0" smtClean="0">
                <a:latin typeface="+mj-lt"/>
              </a:rPr>
              <a:t>Tutte le attività saranno organizzate e realizzate dagli studenti e dai docenti dei LES con il supporto di esperti.</a:t>
            </a:r>
          </a:p>
        </p:txBody>
      </p:sp>
      <p:sp>
        <p:nvSpPr>
          <p:cNvPr id="8" name="Segnaposto numero diapositiva 7"/>
          <p:cNvSpPr>
            <a:spLocks noGrp="1"/>
          </p:cNvSpPr>
          <p:nvPr>
            <p:ph type="sldNum" sz="quarter" idx="10"/>
          </p:nvPr>
        </p:nvSpPr>
        <p:spPr/>
        <p:txBody>
          <a:bodyPr/>
          <a:lstStyle/>
          <a:p>
            <a:pPr>
              <a:defRPr/>
            </a:pPr>
            <a:fld id="{7F728810-22C9-49CB-A5F1-1168C4218CEC}" type="slidenum">
              <a:rPr lang="it-IT"/>
              <a:pPr>
                <a:defRPr/>
              </a:pPr>
              <a:t>9</a:t>
            </a:fld>
            <a:endParaRPr lang="it-IT"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ttà">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Personalizzato 3">
      <a:majorFont>
        <a:latin typeface="Candara"/>
        <a:ea typeface=""/>
        <a:cs typeface=""/>
      </a:majorFont>
      <a:minorFont>
        <a:latin typeface="Candara"/>
        <a:ea typeface=""/>
        <a:cs typeface=""/>
      </a:minorFont>
    </a:fontScheme>
    <a:fmtScheme name="Città">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720</TotalTime>
  <Words>1844</Words>
  <Application>Microsoft Office PowerPoint</Application>
  <PresentationFormat>Presentazione su schermo (4:3)</PresentationFormat>
  <Paragraphs>198</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Città</vt:lpstr>
      <vt:lpstr>Il Liceo Economico Sociale</vt:lpstr>
      <vt:lpstr>I LES nel progetto nazionale: voi siete parte di questo!</vt:lpstr>
      <vt:lpstr>Il Progetto</vt:lpstr>
      <vt:lpstr>I numeri del progetto</vt:lpstr>
      <vt:lpstr>I numeri del progetto|2</vt:lpstr>
      <vt:lpstr>I LES: il futuro del progetto</vt:lpstr>
      <vt:lpstr>Il futuro del progetto</vt:lpstr>
      <vt:lpstr>Comunicazione</vt:lpstr>
      <vt:lpstr>Comunicazione: Festa della cittadinanza</vt:lpstr>
      <vt:lpstr>Comunicazione: il sito web</vt:lpstr>
      <vt:lpstr>Comunicazione: il sito web | 2</vt:lpstr>
      <vt:lpstr>La didattica</vt:lpstr>
      <vt:lpstr>La didattica | 2</vt:lpstr>
      <vt:lpstr>La didattica | 3</vt:lpstr>
      <vt:lpstr>La didattica | 4</vt:lpstr>
      <vt:lpstr>La didattica | 4</vt:lpstr>
      <vt:lpstr>Orientamento e  Multidisciplinarietà</vt:lpstr>
      <vt:lpstr>Le Reti</vt:lpstr>
      <vt:lpstr>www.liceoeconomicosociale.it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www.liceoeconomicosociale.it  Una finestra sui LES</dc:title>
  <dc:creator>Pc</dc:creator>
  <cp:lastModifiedBy>Protocollo</cp:lastModifiedBy>
  <cp:revision>185</cp:revision>
  <dcterms:created xsi:type="dcterms:W3CDTF">2013-01-14T09:10:25Z</dcterms:created>
  <dcterms:modified xsi:type="dcterms:W3CDTF">2014-03-14T10:25:16Z</dcterms:modified>
</cp:coreProperties>
</file>