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  <p:sldId id="263" r:id="rId9"/>
    <p:sldId id="271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4" r:id="rId18"/>
    <p:sldId id="272" r:id="rId19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00FF00"/>
    <a:srgbClr val="CCFFFF"/>
    <a:srgbClr val="3366FF"/>
    <a:srgbClr val="FF0000"/>
    <a:srgbClr val="000066"/>
    <a:srgbClr val="6666FF"/>
    <a:srgbClr val="FF66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-142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2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5357-4917-4CA4-9B1C-E280A089D22C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E928-E6B6-4C3D-AD7F-6DF1263D28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0816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5357-4917-4CA4-9B1C-E280A089D22C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E928-E6B6-4C3D-AD7F-6DF1263D28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434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5357-4917-4CA4-9B1C-E280A089D22C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E928-E6B6-4C3D-AD7F-6DF1263D28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870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5357-4917-4CA4-9B1C-E280A089D22C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E928-E6B6-4C3D-AD7F-6DF1263D28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352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5357-4917-4CA4-9B1C-E280A089D22C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E928-E6B6-4C3D-AD7F-6DF1263D28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4105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5357-4917-4CA4-9B1C-E280A089D22C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E928-E6B6-4C3D-AD7F-6DF1263D28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24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5357-4917-4CA4-9B1C-E280A089D22C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E928-E6B6-4C3D-AD7F-6DF1263D28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611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5357-4917-4CA4-9B1C-E280A089D22C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E928-E6B6-4C3D-AD7F-6DF1263D28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38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5357-4917-4CA4-9B1C-E280A089D22C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E928-E6B6-4C3D-AD7F-6DF1263D28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072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5357-4917-4CA4-9B1C-E280A089D22C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E928-E6B6-4C3D-AD7F-6DF1263D28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4386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915357-4917-4CA4-9B1C-E280A089D22C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3BE928-E6B6-4C3D-AD7F-6DF1263D28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13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915357-4917-4CA4-9B1C-E280A089D22C}" type="datetimeFigureOut">
              <a:rPr lang="it-IT" smtClean="0"/>
              <a:t>15/05/2013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3BE928-E6B6-4C3D-AD7F-6DF1263D284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26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wipe/>
      </p:transition>
    </mc:Choice>
    <mc:Fallback xmlns="">
      <p:transition>
        <p:wip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4" Type="http://schemas.microsoft.com/office/2007/relationships/hdphoto" Target="../media/hdphoto5.wdp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5690"/>
            <a:ext cx="9166059" cy="689369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467544" y="-24114"/>
            <a:ext cx="7772400" cy="1470025"/>
          </a:xfrm>
        </p:spPr>
        <p:txBody>
          <a:bodyPr>
            <a:noAutofit/>
          </a:bodyPr>
          <a:lstStyle/>
          <a:p>
            <a:r>
              <a:rPr lang="it-IT" sz="9600" dirty="0" smtClean="0">
                <a:solidFill>
                  <a:srgbClr val="FFFF00"/>
                </a:solidFill>
                <a:latin typeface="AR DELANEY" pitchFamily="2" charset="0"/>
              </a:rPr>
              <a:t>Friendship</a:t>
            </a:r>
            <a:endParaRPr lang="it-IT" sz="9600" dirty="0">
              <a:solidFill>
                <a:srgbClr val="FFFF00"/>
              </a:solidFill>
              <a:latin typeface="AR DELANEY" pitchFamily="2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87178" y="3284984"/>
            <a:ext cx="7016824" cy="2639144"/>
          </a:xfrm>
        </p:spPr>
        <p:txBody>
          <a:bodyPr>
            <a:normAutofit/>
          </a:bodyPr>
          <a:lstStyle/>
          <a:p>
            <a:r>
              <a:rPr lang="it-IT" sz="6000" b="1" i="1" dirty="0" err="1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itchFamily="2" charset="0"/>
              </a:rPr>
              <a:t>What’s</a:t>
            </a:r>
            <a:r>
              <a:rPr lang="it-IT" sz="6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itchFamily="2" charset="0"/>
              </a:rPr>
              <a:t> friendship?</a:t>
            </a:r>
          </a:p>
          <a:p>
            <a:r>
              <a:rPr lang="it-IT" sz="6000" b="1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itchFamily="2" charset="0"/>
              </a:rPr>
              <a:t>How to keep friendship</a:t>
            </a:r>
            <a:r>
              <a:rPr lang="it-IT" sz="6000" i="1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ARTER" pitchFamily="2" charset="0"/>
              </a:rPr>
              <a:t>?</a:t>
            </a:r>
            <a:r>
              <a:rPr lang="it-IT" sz="60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orte" pitchFamily="66" charset="0"/>
              </a:rPr>
              <a:t> </a:t>
            </a:r>
          </a:p>
          <a:p>
            <a:endParaRPr lang="it-IT" sz="6000" dirty="0">
              <a:latin typeface="Forte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678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4337">
        <p:wipe/>
      </p:transition>
    </mc:Choice>
    <mc:Fallback xmlns="">
      <p:transition advTm="14337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17999">
              <a:srgbClr val="00FFFF"/>
            </a:gs>
            <a:gs pos="36000">
              <a:srgbClr val="FF00FF"/>
            </a:gs>
            <a:gs pos="61000">
              <a:srgbClr val="CC99FF"/>
            </a:gs>
            <a:gs pos="82001">
              <a:schemeClr val="bg1"/>
            </a:gs>
            <a:gs pos="99000">
              <a:schemeClr val="accent1">
                <a:lumMod val="75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548680"/>
            <a:ext cx="6984776" cy="5491416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7999">
                <a:srgbClr val="00FFFF"/>
              </a:gs>
              <a:gs pos="36000">
                <a:srgbClr val="FF00FF"/>
              </a:gs>
              <a:gs pos="61000">
                <a:srgbClr val="CC99FF"/>
              </a:gs>
              <a:gs pos="82001">
                <a:schemeClr val="bg1"/>
              </a:gs>
              <a:gs pos="99000">
                <a:schemeClr val="accent1">
                  <a:lumMod val="75000"/>
                </a:schemeClr>
              </a:gs>
            </a:gsLst>
            <a:path path="rect">
              <a:fillToRect l="50000" t="50000" r="50000" b="50000"/>
            </a:path>
          </a:gradFill>
          <a:ln>
            <a:noFill/>
          </a:ln>
          <a:effectLst>
            <a:glow rad="647700">
              <a:schemeClr val="accent5">
                <a:satMod val="175000"/>
                <a:alpha val="40000"/>
              </a:schemeClr>
            </a:glo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5745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908">
        <p:wipe/>
      </p:transition>
    </mc:Choice>
    <mc:Fallback xmlns="">
      <p:transition advTm="20908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8" y="-53975"/>
            <a:ext cx="9324976" cy="696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005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997">
        <p:wipe/>
      </p:transition>
    </mc:Choice>
    <mc:Fallback xmlns="">
      <p:transition advTm="9997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7520">
              <a:srgbClr val="002060"/>
            </a:gs>
            <a:gs pos="40000">
              <a:srgbClr val="BACBEB"/>
            </a:gs>
            <a:gs pos="63350">
              <a:srgbClr val="FF3399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47" y="0"/>
            <a:ext cx="7056437" cy="92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tangolo 1"/>
          <p:cNvSpPr/>
          <p:nvPr/>
        </p:nvSpPr>
        <p:spPr>
          <a:xfrm>
            <a:off x="0" y="928687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Candara"/>
              </a:rPr>
              <a:t>Another red letter day</a:t>
            </a:r>
            <a:endParaRPr lang="it-IT" dirty="0">
              <a:solidFill>
                <a:srgbClr val="FFFFFF"/>
              </a:solidFill>
              <a:latin typeface="Mangal"/>
            </a:endParaRPr>
          </a:p>
          <a:p>
            <a:r>
              <a:rPr lang="en-US" dirty="0">
                <a:solidFill>
                  <a:srgbClr val="000000"/>
                </a:solidFill>
                <a:latin typeface="Candara"/>
              </a:rPr>
              <a:t>So the pound has dropped and the children are creating</a:t>
            </a:r>
            <a:endParaRPr lang="en-US" dirty="0">
              <a:solidFill>
                <a:srgbClr val="FFFFFF"/>
              </a:solidFill>
              <a:latin typeface="Mangal"/>
            </a:endParaRPr>
          </a:p>
          <a:p>
            <a:r>
              <a:rPr lang="en-US" dirty="0">
                <a:solidFill>
                  <a:srgbClr val="000000"/>
                </a:solidFill>
                <a:latin typeface="Candara"/>
              </a:rPr>
              <a:t>The other half ran away</a:t>
            </a:r>
            <a:endParaRPr lang="en-US" dirty="0">
              <a:solidFill>
                <a:srgbClr val="FFFFFF"/>
              </a:solidFill>
              <a:latin typeface="Mangal"/>
            </a:endParaRPr>
          </a:p>
          <a:p>
            <a:r>
              <a:rPr lang="en-US" dirty="0">
                <a:solidFill>
                  <a:srgbClr val="000000"/>
                </a:solidFill>
                <a:latin typeface="Candara"/>
              </a:rPr>
              <a:t>Taking all the cash and leaving you with the lumber</a:t>
            </a:r>
            <a:endParaRPr lang="en-US" dirty="0">
              <a:solidFill>
                <a:srgbClr val="FFFFFF"/>
              </a:solidFill>
              <a:latin typeface="Mangal"/>
            </a:endParaRPr>
          </a:p>
          <a:p>
            <a:endParaRPr lang="it-IT" dirty="0">
              <a:solidFill>
                <a:srgbClr val="FFFFFF"/>
              </a:solidFill>
              <a:latin typeface="Mangal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4932040" y="2166905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Got a pain in the chest</a:t>
            </a:r>
          </a:p>
          <a:p>
            <a:r>
              <a:rPr lang="en-US" dirty="0"/>
              <a:t>Doctor's on strike what you need is a rest</a:t>
            </a:r>
          </a:p>
          <a:p>
            <a:r>
              <a:rPr lang="it-IT" dirty="0" err="1"/>
              <a:t>It's</a:t>
            </a:r>
            <a:r>
              <a:rPr lang="it-IT" dirty="0"/>
              <a:t> </a:t>
            </a:r>
            <a:r>
              <a:rPr lang="it-IT" dirty="0" err="1"/>
              <a:t>not</a:t>
            </a:r>
            <a:r>
              <a:rPr lang="it-IT" dirty="0"/>
              <a:t> easy love</a:t>
            </a:r>
          </a:p>
          <a:p>
            <a:r>
              <a:rPr lang="en-US" dirty="0"/>
              <a:t>but you've got friends you can trust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-18078" y="296001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Friends </a:t>
            </a:r>
            <a:r>
              <a:rPr lang="it-IT" dirty="0" err="1"/>
              <a:t>will</a:t>
            </a:r>
            <a:r>
              <a:rPr lang="it-IT" dirty="0"/>
              <a:t> be friends</a:t>
            </a:r>
          </a:p>
          <a:p>
            <a:r>
              <a:rPr lang="en-US" dirty="0"/>
              <a:t>When you're in need of love</a:t>
            </a:r>
          </a:p>
          <a:p>
            <a:r>
              <a:rPr lang="en-US" dirty="0"/>
              <a:t>T hey give you care and attention</a:t>
            </a:r>
          </a:p>
          <a:p>
            <a:r>
              <a:rPr lang="it-IT" dirty="0"/>
              <a:t>Friends </a:t>
            </a:r>
            <a:r>
              <a:rPr lang="it-IT" dirty="0" err="1"/>
              <a:t>will</a:t>
            </a:r>
            <a:r>
              <a:rPr lang="it-IT" dirty="0"/>
              <a:t> be friends</a:t>
            </a:r>
          </a:p>
          <a:p>
            <a:r>
              <a:rPr lang="en-US" dirty="0"/>
              <a:t>When you're through with life and all hope is lost</a:t>
            </a:r>
          </a:p>
          <a:p>
            <a:r>
              <a:rPr lang="en-US" dirty="0"/>
              <a:t>Hold out your hands </a:t>
            </a:r>
            <a:r>
              <a:rPr lang="en-US" dirty="0" err="1"/>
              <a:t>cos</a:t>
            </a:r>
            <a:r>
              <a:rPr lang="en-US" dirty="0"/>
              <a:t> friends will be friends right till the end</a:t>
            </a:r>
          </a:p>
          <a:p>
            <a:endParaRPr lang="it-IT" dirty="0"/>
          </a:p>
        </p:txBody>
      </p:sp>
      <p:sp>
        <p:nvSpPr>
          <p:cNvPr id="5" name="Rettangolo 4"/>
          <p:cNvSpPr/>
          <p:nvPr/>
        </p:nvSpPr>
        <p:spPr>
          <a:xfrm>
            <a:off x="4519851" y="4437112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Now it's a beautiful day</a:t>
            </a:r>
          </a:p>
          <a:p>
            <a:r>
              <a:rPr lang="en-US" dirty="0"/>
              <a:t>The postman delivered a letter from your lover</a:t>
            </a:r>
          </a:p>
          <a:p>
            <a:r>
              <a:rPr lang="en-US" dirty="0"/>
              <a:t>Only a phone call away</a:t>
            </a:r>
          </a:p>
          <a:p>
            <a:r>
              <a:rPr lang="en-US" dirty="0"/>
              <a:t>You tried to track him down but somebody stole his number</a:t>
            </a:r>
          </a:p>
          <a:p>
            <a:r>
              <a:rPr lang="en-US" dirty="0"/>
              <a:t>As a matter of fact</a:t>
            </a:r>
          </a:p>
          <a:p>
            <a:r>
              <a:rPr lang="en-US" dirty="0"/>
              <a:t>You're getting used to life without him in your way</a:t>
            </a:r>
          </a:p>
          <a:p>
            <a:endParaRPr lang="it-IT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158" y="594706"/>
            <a:ext cx="1782242" cy="62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666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0829">
        <p:wipe/>
      </p:transition>
    </mc:Choice>
    <mc:Fallback xmlns="">
      <p:transition advTm="20829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</a:schemeClr>
            </a:gs>
            <a:gs pos="13000">
              <a:srgbClr val="FFA800"/>
            </a:gs>
            <a:gs pos="28000">
              <a:srgbClr val="FFFF00"/>
            </a:gs>
            <a:gs pos="42999">
              <a:srgbClr val="FFA800"/>
            </a:gs>
            <a:gs pos="58000">
              <a:srgbClr val="FFFF00"/>
            </a:gs>
            <a:gs pos="72000">
              <a:srgbClr val="FFA800"/>
            </a:gs>
            <a:gs pos="87000">
              <a:schemeClr val="bg1">
                <a:lumMod val="95000"/>
              </a:schemeClr>
            </a:gs>
            <a:gs pos="100000">
              <a:schemeClr val="bg1">
                <a:lumMod val="95000"/>
              </a:schemeClr>
            </a:gs>
          </a:gsLst>
          <a:lin ang="81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-95316" y="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It's so easy love </a:t>
            </a:r>
            <a:r>
              <a:rPr lang="en-US" dirty="0" err="1"/>
              <a:t>cos</a:t>
            </a:r>
            <a:r>
              <a:rPr lang="en-US" dirty="0"/>
              <a:t> you got friends you can trust</a:t>
            </a:r>
          </a:p>
          <a:p>
            <a:r>
              <a:rPr lang="it-IT" dirty="0"/>
              <a:t>Friends </a:t>
            </a:r>
            <a:r>
              <a:rPr lang="it-IT" dirty="0" err="1"/>
              <a:t>will</a:t>
            </a:r>
            <a:r>
              <a:rPr lang="it-IT" dirty="0"/>
              <a:t> be friends</a:t>
            </a:r>
          </a:p>
          <a:p>
            <a:r>
              <a:rPr lang="en-US" dirty="0"/>
              <a:t>When you're in need of love they give you care and attention</a:t>
            </a:r>
          </a:p>
          <a:p>
            <a:r>
              <a:rPr lang="it-IT" dirty="0"/>
              <a:t>Friends </a:t>
            </a:r>
            <a:r>
              <a:rPr lang="it-IT" dirty="0" err="1"/>
              <a:t>will</a:t>
            </a:r>
            <a:r>
              <a:rPr lang="it-IT" dirty="0"/>
              <a:t> be friends</a:t>
            </a:r>
          </a:p>
          <a:p>
            <a:r>
              <a:rPr lang="en-US" dirty="0"/>
              <a:t>When you're through with life and all hope is lost</a:t>
            </a:r>
          </a:p>
          <a:p>
            <a:r>
              <a:rPr lang="en-US" dirty="0"/>
              <a:t>Hold out your hands </a:t>
            </a:r>
            <a:r>
              <a:rPr lang="en-US" dirty="0" err="1"/>
              <a:t>cos</a:t>
            </a:r>
            <a:r>
              <a:rPr lang="en-US" dirty="0"/>
              <a:t> friends will be friends right till the end</a:t>
            </a:r>
          </a:p>
          <a:p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572000" y="2235929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It's so easy love </a:t>
            </a:r>
            <a:r>
              <a:rPr lang="en-US" dirty="0" err="1"/>
              <a:t>cos</a:t>
            </a:r>
            <a:r>
              <a:rPr lang="en-US" dirty="0"/>
              <a:t> you got friends you can trust</a:t>
            </a:r>
          </a:p>
          <a:p>
            <a:r>
              <a:rPr lang="it-IT" dirty="0"/>
              <a:t>Friends </a:t>
            </a:r>
            <a:r>
              <a:rPr lang="it-IT" dirty="0" err="1"/>
              <a:t>will</a:t>
            </a:r>
            <a:r>
              <a:rPr lang="it-IT" dirty="0"/>
              <a:t> be friends</a:t>
            </a:r>
          </a:p>
          <a:p>
            <a:r>
              <a:rPr lang="en-US" dirty="0"/>
              <a:t>When you're in need of love they give you care and attention</a:t>
            </a:r>
          </a:p>
          <a:p>
            <a:r>
              <a:rPr lang="it-IT" dirty="0"/>
              <a:t>Friends </a:t>
            </a:r>
            <a:r>
              <a:rPr lang="it-IT" dirty="0" err="1"/>
              <a:t>will</a:t>
            </a:r>
            <a:r>
              <a:rPr lang="it-IT" dirty="0"/>
              <a:t> be friends</a:t>
            </a:r>
          </a:p>
          <a:p>
            <a:r>
              <a:rPr lang="en-US" dirty="0"/>
              <a:t>When you're through with life and all hope is lost</a:t>
            </a:r>
          </a:p>
          <a:p>
            <a:r>
              <a:rPr lang="en-US" dirty="0"/>
              <a:t>Hold out your hands </a:t>
            </a:r>
            <a:r>
              <a:rPr lang="en-US" dirty="0" err="1"/>
              <a:t>cos</a:t>
            </a:r>
            <a:r>
              <a:rPr lang="en-US" dirty="0"/>
              <a:t> friends will be friends right till the end </a:t>
            </a:r>
          </a:p>
          <a:p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0" y="454967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/>
              <a:t>Friends </a:t>
            </a:r>
            <a:r>
              <a:rPr lang="it-IT" dirty="0" err="1"/>
              <a:t>will</a:t>
            </a:r>
            <a:r>
              <a:rPr lang="it-IT" dirty="0"/>
              <a:t> be friends</a:t>
            </a:r>
          </a:p>
          <a:p>
            <a:r>
              <a:rPr lang="en-US" dirty="0"/>
              <a:t>When you're in need of love they give you care and attention</a:t>
            </a:r>
          </a:p>
          <a:p>
            <a:r>
              <a:rPr lang="it-IT" dirty="0"/>
              <a:t>Friends </a:t>
            </a:r>
            <a:r>
              <a:rPr lang="it-IT" dirty="0" err="1"/>
              <a:t>will</a:t>
            </a:r>
            <a:r>
              <a:rPr lang="it-IT" dirty="0"/>
              <a:t> be friends</a:t>
            </a:r>
          </a:p>
          <a:p>
            <a:r>
              <a:rPr lang="en-US" dirty="0"/>
              <a:t>When you're through with life and all hope is lost</a:t>
            </a:r>
          </a:p>
          <a:p>
            <a:r>
              <a:rPr lang="en-US" dirty="0"/>
              <a:t>Hold out your hands </a:t>
            </a:r>
            <a:r>
              <a:rPr lang="en-US" dirty="0" err="1"/>
              <a:t>cos</a:t>
            </a:r>
            <a:r>
              <a:rPr lang="en-US" dirty="0"/>
              <a:t> right till the end</a:t>
            </a:r>
          </a:p>
          <a:p>
            <a:endParaRPr lang="it-IT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0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6409" y="6020264"/>
            <a:ext cx="3455987" cy="823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1270000" dist="50800" dir="5400000" algn="ctr" rotWithShape="0">
              <a:srgbClr val="FF00FF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434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2837">
        <p:wipe/>
      </p:transition>
    </mc:Choice>
    <mc:Fallback xmlns="">
      <p:transition advTm="22837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94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3305">
        <p:wipe/>
      </p:transition>
    </mc:Choice>
    <mc:Fallback xmlns="">
      <p:transition advTm="13305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5426">
              <a:srgbClr val="FFFF00"/>
            </a:gs>
            <a:gs pos="0">
              <a:srgbClr val="FFFFFF"/>
            </a:gs>
            <a:gs pos="7001">
              <a:srgbClr val="FFFF00"/>
            </a:gs>
            <a:gs pos="32001">
              <a:schemeClr val="tx2">
                <a:lumMod val="60000"/>
                <a:lumOff val="40000"/>
              </a:schemeClr>
            </a:gs>
            <a:gs pos="47000">
              <a:srgbClr val="E6E6E6"/>
            </a:gs>
            <a:gs pos="79000">
              <a:srgbClr val="6666FF"/>
            </a:gs>
            <a:gs pos="89000">
              <a:srgbClr val="FFFF00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47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29585">
            <a:off x="109105" y="2348880"/>
            <a:ext cx="9034895" cy="2773708"/>
          </a:xfrm>
          <a:prstGeom prst="rect">
            <a:avLst/>
          </a:prstGeom>
          <a:solidFill>
            <a:srgbClr val="6666FF"/>
          </a:solidFill>
          <a:ln>
            <a:solidFill>
              <a:srgbClr val="00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3" name="Rettangolo 2"/>
          <p:cNvSpPr/>
          <p:nvPr/>
        </p:nvSpPr>
        <p:spPr>
          <a:xfrm>
            <a:off x="251520" y="202871"/>
            <a:ext cx="309634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abic Typesetting" pitchFamily="66" charset="-78"/>
              </a:rPr>
              <a:t>Checking</a:t>
            </a: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abic Typesetting" pitchFamily="66" charset="-7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4139952" y="202871"/>
            <a:ext cx="40815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4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Comprehension</a:t>
            </a: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81662423"/>
      </p:ext>
    </p:extLst>
  </p:cSld>
  <p:clrMapOvr>
    <a:masterClrMapping/>
  </p:clrMapOvr>
  <p:transition spd="slow" advTm="1315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FF00"/>
            </a:gs>
            <a:gs pos="75833">
              <a:srgbClr val="CCFFFF"/>
            </a:gs>
            <a:gs pos="48000">
              <a:srgbClr val="CCFFFF"/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4034" y="1144866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i="1" dirty="0">
                <a:solidFill>
                  <a:srgbClr val="0000CC"/>
                </a:solidFill>
                <a:latin typeface="AR DECODE" pitchFamily="2" charset="0"/>
              </a:rPr>
              <a:t>Harry potter is a series of seven fantasy novels, about a boy named Harry Potter who grows up with normal people</a:t>
            </a:r>
            <a:r>
              <a:rPr lang="en-US" sz="3600" b="1" i="1" dirty="0">
                <a:solidFill>
                  <a:srgbClr val="0000CC"/>
                </a:solidFill>
                <a:latin typeface="AR CENA" pitchFamily="2" charset="0"/>
              </a:rPr>
              <a:t>.</a:t>
            </a:r>
            <a:endParaRPr lang="en-US" sz="3600" b="1" i="1" dirty="0">
              <a:solidFill>
                <a:srgbClr val="0000CC"/>
              </a:solidFill>
              <a:effectLst/>
              <a:latin typeface="AR CENA" pitchFamily="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465815" y="2455187"/>
            <a:ext cx="4572000" cy="286232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/>
            <a:r>
              <a:rPr lang="en-US" sz="3600" b="1" i="1" dirty="0">
                <a:solidFill>
                  <a:srgbClr val="0000CC"/>
                </a:solidFill>
                <a:latin typeface="AR DECODE" pitchFamily="2" charset="0"/>
              </a:rPr>
              <a:t>When he gets a letter from Hogwarts Harry discovers he is wizard. At Hogwarts he learns to use magic and to beat many magical and emotional obstacles.</a:t>
            </a:r>
            <a:endParaRPr lang="en-US" sz="3600" b="1" i="1" dirty="0">
              <a:solidFill>
                <a:srgbClr val="0000CC"/>
              </a:solidFill>
              <a:effectLst/>
              <a:latin typeface="AR DECODE" pitchFamily="2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71654" y="4334305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i="1" dirty="0">
                <a:solidFill>
                  <a:srgbClr val="0000CC"/>
                </a:solidFill>
                <a:latin typeface="AR DECODE" pitchFamily="2" charset="0"/>
              </a:rPr>
              <a:t>His enemy is Voldemort. Harry challenges the Dark Lord for the last time, and only will be the only survivor.</a:t>
            </a:r>
            <a:endParaRPr lang="en-US" sz="4000" b="1" i="1" dirty="0">
              <a:solidFill>
                <a:srgbClr val="0000CC"/>
              </a:solidFill>
              <a:effectLst/>
              <a:latin typeface="AR DECODE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372191">
            <a:off x="4918545" y="483146"/>
            <a:ext cx="44366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80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ERKLEY" pitchFamily="2" charset="0"/>
              </a:rPr>
              <a:t>Literature</a:t>
            </a:r>
            <a:endParaRPr lang="it-IT" sz="80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ERKLEY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312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559">
        <p:split orient="vert"/>
      </p:transition>
    </mc:Choice>
    <mc:Fallback xmlns="">
      <p:transition spd="slow" advTm="20559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66"/>
            </a:gs>
            <a:gs pos="17999">
              <a:srgbClr val="00FFFF"/>
            </a:gs>
            <a:gs pos="36000">
              <a:srgbClr val="CCFFFF"/>
            </a:gs>
            <a:gs pos="61000">
              <a:srgbClr val="CC99FF"/>
            </a:gs>
            <a:gs pos="82001">
              <a:schemeClr val="bg1"/>
            </a:gs>
            <a:gs pos="99000">
              <a:schemeClr val="accent1">
                <a:lumMod val="75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640960" cy="64807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/>
        </p:spPr>
      </p:pic>
    </p:spTree>
    <p:extLst>
      <p:ext uri="{BB962C8B-B14F-4D97-AF65-F5344CB8AC3E}">
        <p14:creationId xmlns:p14="http://schemas.microsoft.com/office/powerpoint/2010/main" val="261952386"/>
      </p:ext>
    </p:extLst>
  </p:cSld>
  <p:clrMapOvr>
    <a:masterClrMapping/>
  </p:clrMapOvr>
  <p:transition spd="slow" advTm="586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3750">
              <a:srgbClr val="6666FF"/>
            </a:gs>
            <a:gs pos="27900">
              <a:srgbClr val="FF3399"/>
            </a:gs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>
            <a:off x="468491" y="46995"/>
            <a:ext cx="33858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7200" dirty="0" err="1" smtClean="0">
                <a:latin typeface="AR BERKLEY" pitchFamily="2" charset="0"/>
              </a:rPr>
              <a:t>Created</a:t>
            </a:r>
            <a:r>
              <a:rPr lang="it-IT" sz="7200" dirty="0" smtClean="0">
                <a:latin typeface="AR BERKLEY" pitchFamily="2" charset="0"/>
              </a:rPr>
              <a:t> </a:t>
            </a:r>
            <a:r>
              <a:rPr lang="it-IT" sz="4000" dirty="0" smtClean="0">
                <a:latin typeface="Colonna MT" pitchFamily="82" charset="0"/>
              </a:rPr>
              <a:t> </a:t>
            </a:r>
            <a:endParaRPr lang="it-IT" sz="4000" dirty="0">
              <a:latin typeface="Colonna MT" pitchFamily="8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843465" y="74890"/>
            <a:ext cx="12961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 smtClean="0">
                <a:latin typeface="AR BERKLEY" pitchFamily="2" charset="0"/>
              </a:rPr>
              <a:t>by</a:t>
            </a:r>
            <a:endParaRPr lang="it-IT" sz="6600" dirty="0">
              <a:latin typeface="AR BERKLEY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21215458">
            <a:off x="448277" y="1439983"/>
            <a:ext cx="46805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Maiorani Concetta</a:t>
            </a:r>
          </a:p>
          <a:p>
            <a:endParaRPr lang="it-IT" sz="4000" dirty="0">
              <a:latin typeface="Colonna MT" pitchFamily="8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 rot="452184">
            <a:off x="4912867" y="3902848"/>
            <a:ext cx="36724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Rubini Ilaria</a:t>
            </a:r>
            <a:endParaRPr lang="it-IT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468491" y="342736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Angelini Fabiola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 rot="21081294">
            <a:off x="5468625" y="5669122"/>
            <a:ext cx="28249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Tarquini Luca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13" name="CasellaDiTesto 12"/>
          <p:cNvSpPr txBox="1"/>
          <p:nvPr/>
        </p:nvSpPr>
        <p:spPr>
          <a:xfrm rot="779601">
            <a:off x="387476" y="5412625"/>
            <a:ext cx="5328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Di Sabatini Francesca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6139609" y="213388"/>
            <a:ext cx="60946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800" dirty="0" smtClean="0"/>
              <a:t>…</a:t>
            </a:r>
            <a:endParaRPr lang="it-IT" sz="4800" dirty="0"/>
          </a:p>
        </p:txBody>
      </p:sp>
      <p:sp>
        <p:nvSpPr>
          <p:cNvPr id="3" name="CasellaDiTesto 2"/>
          <p:cNvSpPr txBox="1"/>
          <p:nvPr/>
        </p:nvSpPr>
        <p:spPr>
          <a:xfrm rot="20847276">
            <a:off x="4509081" y="2017318"/>
            <a:ext cx="4145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lonna MT" pitchFamily="82" charset="0"/>
              </a:rPr>
              <a:t>Fabiani Francesca</a:t>
            </a:r>
            <a:endParaRPr lang="it-IT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lonna MT" pitchFamily="8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39431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1085">
        <p:wipe/>
      </p:transition>
    </mc:Choice>
    <mc:Fallback xmlns="">
      <p:transition advTm="21085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2000"/>
                    </a14:imgEffect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0"/>
            <a:ext cx="6536865" cy="6845602"/>
          </a:xfrm>
          <a:prstGeom prst="rect">
            <a:avLst/>
          </a:prstGeom>
        </p:spPr>
      </p:pic>
      <p:pic>
        <p:nvPicPr>
          <p:cNvPr id="2" name="Friends Will Be friend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16416" y="623600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963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9882">
        <p:wipe/>
      </p:transition>
    </mc:Choice>
    <mc:Fallback xmlns="">
      <p:transition advTm="9882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0" objId="2"/>
        <p14:pauseEvt time="6193" objId="2"/>
        <p14:seekEvt time="6193" objId="2" seek="4059"/>
        <p14:resumeEvt time="6193" objId="2"/>
      </p14:showEvt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0820">
              <a:srgbClr val="FFFF00"/>
            </a:gs>
            <a:gs pos="26250">
              <a:srgbClr val="FF8686"/>
            </a:gs>
            <a:gs pos="64150">
              <a:srgbClr val="FFFFB7"/>
            </a:gs>
            <a:gs pos="0">
              <a:srgbClr val="FF0000"/>
            </a:gs>
            <a:gs pos="50000">
              <a:schemeClr val="bg1"/>
            </a:gs>
            <a:gs pos="100000">
              <a:srgbClr val="FFFF00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tangolo 2"/>
          <p:cNvSpPr/>
          <p:nvPr/>
        </p:nvSpPr>
        <p:spPr>
          <a:xfrm>
            <a:off x="179512" y="108569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7200" b="1" dirty="0" smtClean="0">
                <a:ln>
                  <a:solidFill>
                    <a:srgbClr val="000066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What is  friendship</a:t>
            </a:r>
            <a:r>
              <a:rPr lang="it-IT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 </a:t>
            </a:r>
            <a:r>
              <a:rPr lang="it-IT" sz="7200" b="1" dirty="0" smtClean="0">
                <a:ln>
                  <a:solidFill>
                    <a:srgbClr val="000066"/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itchFamily="2" charset="0"/>
              </a:rPr>
              <a:t>?</a:t>
            </a:r>
            <a:endParaRPr lang="it-IT" sz="7200" b="1" dirty="0">
              <a:ln>
                <a:solidFill>
                  <a:srgbClr val="000066"/>
                </a:solidFill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itchFamily="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-18015" y="1618181"/>
            <a:ext cx="93096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i="1" dirty="0" smtClean="0">
                <a:latin typeface="Brush Script MT" pitchFamily="66" charset="0"/>
              </a:rPr>
              <a:t>Friendship is an in-</a:t>
            </a:r>
            <a:r>
              <a:rPr lang="it-IT" sz="4000" i="1" dirty="0" err="1" smtClean="0">
                <a:latin typeface="Brush Script MT" pitchFamily="66" charset="0"/>
              </a:rPr>
              <a:t>depth</a:t>
            </a:r>
            <a:r>
              <a:rPr lang="it-IT" sz="4000" i="1" dirty="0" smtClean="0">
                <a:latin typeface="Brush Script MT" pitchFamily="66" charset="0"/>
              </a:rPr>
              <a:t> relationship. Friendship is  </a:t>
            </a:r>
          </a:p>
          <a:p>
            <a:pPr algn="ctr"/>
            <a:r>
              <a:rPr lang="it-IT" sz="4000" i="1" dirty="0" err="1" smtClean="0">
                <a:latin typeface="Brush Script MT" pitchFamily="66" charset="0"/>
              </a:rPr>
              <a:t>comfortable</a:t>
            </a:r>
            <a:r>
              <a:rPr lang="it-IT" sz="4000" i="1" dirty="0" smtClean="0">
                <a:latin typeface="Brush Script MT" pitchFamily="66" charset="0"/>
              </a:rPr>
              <a:t> end </a:t>
            </a:r>
            <a:r>
              <a:rPr lang="it-IT" sz="4000" i="1" dirty="0" err="1" smtClean="0">
                <a:latin typeface="Brush Script MT" pitchFamily="66" charset="0"/>
              </a:rPr>
              <a:t>peaceful</a:t>
            </a:r>
            <a:r>
              <a:rPr lang="it-IT" sz="4000" i="1" dirty="0" smtClean="0">
                <a:latin typeface="Brush Script MT" pitchFamily="66" charset="0"/>
              </a:rPr>
              <a:t>. Friendship </a:t>
            </a:r>
            <a:r>
              <a:rPr lang="it-IT" sz="4000" i="1" dirty="0" err="1" smtClean="0">
                <a:latin typeface="Brush Script MT" pitchFamily="66" charset="0"/>
              </a:rPr>
              <a:t>requires</a:t>
            </a:r>
            <a:r>
              <a:rPr lang="it-IT" sz="4000" i="1" dirty="0" smtClean="0">
                <a:latin typeface="Brush Script MT" pitchFamily="66" charset="0"/>
              </a:rPr>
              <a:t> meeting </a:t>
            </a:r>
          </a:p>
          <a:p>
            <a:pPr algn="ctr"/>
            <a:r>
              <a:rPr lang="it-IT" sz="4000" i="1" dirty="0" smtClean="0">
                <a:latin typeface="Brush Script MT" pitchFamily="66" charset="0"/>
              </a:rPr>
              <a:t>the </a:t>
            </a:r>
            <a:r>
              <a:rPr lang="it-IT" sz="4000" i="1" dirty="0" err="1" smtClean="0">
                <a:latin typeface="Brush Script MT" pitchFamily="66" charset="0"/>
              </a:rPr>
              <a:t>needs</a:t>
            </a:r>
            <a:r>
              <a:rPr lang="it-IT" sz="4000" i="1" dirty="0" smtClean="0">
                <a:latin typeface="Brush Script MT" pitchFamily="66" charset="0"/>
              </a:rPr>
              <a:t> of </a:t>
            </a:r>
            <a:r>
              <a:rPr lang="it-IT" sz="4000" i="1" dirty="0" err="1" smtClean="0">
                <a:latin typeface="Brush Script MT" pitchFamily="66" charset="0"/>
              </a:rPr>
              <a:t>both</a:t>
            </a:r>
            <a:r>
              <a:rPr lang="it-IT" sz="4000" i="1" dirty="0" smtClean="0">
                <a:latin typeface="Brush Script MT" pitchFamily="66" charset="0"/>
              </a:rPr>
              <a:t> friends. </a:t>
            </a:r>
            <a:endParaRPr lang="it-IT" sz="4000" i="1" dirty="0">
              <a:latin typeface="Brush Script MT" pitchFamily="66" charset="0"/>
            </a:endParaRPr>
          </a:p>
        </p:txBody>
      </p:sp>
      <p:sp>
        <p:nvSpPr>
          <p:cNvPr id="10" name="Nuvola 9"/>
          <p:cNvSpPr/>
          <p:nvPr/>
        </p:nvSpPr>
        <p:spPr>
          <a:xfrm rot="571956">
            <a:off x="611562" y="3831275"/>
            <a:ext cx="7704856" cy="2852936"/>
          </a:xfrm>
          <a:prstGeom prst="cloud">
            <a:avLst/>
          </a:prstGeom>
          <a:pattFill prst="horzBrick">
            <a:fgClr>
              <a:schemeClr val="bg1"/>
            </a:fgClr>
            <a:bgClr>
              <a:schemeClr val="bg2"/>
            </a:bgClr>
          </a:patt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 rot="473583">
            <a:off x="1442570" y="4199010"/>
            <a:ext cx="60428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i="1" dirty="0" smtClean="0">
                <a:latin typeface="Goudy Old Style" pitchFamily="18" charset="0"/>
              </a:rPr>
              <a:t>«</a:t>
            </a:r>
            <a:r>
              <a:rPr lang="it-IT" sz="2800" i="1" dirty="0" err="1" smtClean="0">
                <a:latin typeface="Goudy Old Style" pitchFamily="18" charset="0"/>
              </a:rPr>
              <a:t>Sometimes</a:t>
            </a:r>
            <a:r>
              <a:rPr lang="it-IT" sz="2800" i="1" dirty="0" smtClean="0">
                <a:latin typeface="Goudy Old Style" pitchFamily="18" charset="0"/>
              </a:rPr>
              <a:t> </a:t>
            </a:r>
            <a:r>
              <a:rPr lang="it-IT" sz="2800" i="1" dirty="0" err="1" smtClean="0">
                <a:latin typeface="Goudy Old Style" pitchFamily="18" charset="0"/>
              </a:rPr>
              <a:t>you</a:t>
            </a:r>
            <a:r>
              <a:rPr lang="it-IT" sz="2800" i="1" dirty="0" smtClean="0">
                <a:latin typeface="Goudy Old Style" pitchFamily="18" charset="0"/>
              </a:rPr>
              <a:t> </a:t>
            </a:r>
            <a:r>
              <a:rPr lang="it-IT" sz="2800" i="1" dirty="0" err="1" smtClean="0">
                <a:latin typeface="Goudy Old Style" pitchFamily="18" charset="0"/>
              </a:rPr>
              <a:t>meet</a:t>
            </a:r>
            <a:r>
              <a:rPr lang="it-IT" sz="2800" i="1" dirty="0" smtClean="0">
                <a:latin typeface="Goudy Old Style" pitchFamily="18" charset="0"/>
              </a:rPr>
              <a:t> a </a:t>
            </a:r>
            <a:r>
              <a:rPr lang="it-IT" sz="2800" i="1" dirty="0" err="1" smtClean="0">
                <a:latin typeface="Goudy Old Style" pitchFamily="18" charset="0"/>
              </a:rPr>
              <a:t>person</a:t>
            </a:r>
            <a:r>
              <a:rPr lang="it-IT" sz="2800" i="1" dirty="0" smtClean="0">
                <a:latin typeface="Goudy Old Style" pitchFamily="18" charset="0"/>
              </a:rPr>
              <a:t> and </a:t>
            </a:r>
            <a:r>
              <a:rPr lang="it-IT" sz="2800" i="1" dirty="0" err="1" smtClean="0">
                <a:latin typeface="Goudy Old Style" pitchFamily="18" charset="0"/>
              </a:rPr>
              <a:t>you</a:t>
            </a:r>
            <a:r>
              <a:rPr lang="it-IT" sz="2800" i="1" dirty="0" smtClean="0">
                <a:latin typeface="Goudy Old Style" pitchFamily="18" charset="0"/>
              </a:rPr>
              <a:t> just click- </a:t>
            </a:r>
            <a:r>
              <a:rPr lang="it-IT" sz="2800" i="1" dirty="0" err="1" smtClean="0">
                <a:latin typeface="Goudy Old Style" pitchFamily="18" charset="0"/>
              </a:rPr>
              <a:t>you’re</a:t>
            </a:r>
            <a:r>
              <a:rPr lang="it-IT" sz="2800" i="1" dirty="0" smtClean="0">
                <a:latin typeface="Goudy Old Style" pitchFamily="18" charset="0"/>
              </a:rPr>
              <a:t> </a:t>
            </a:r>
            <a:r>
              <a:rPr lang="it-IT" sz="2800" i="1" dirty="0" err="1" smtClean="0">
                <a:latin typeface="Goudy Old Style" pitchFamily="18" charset="0"/>
              </a:rPr>
              <a:t>comfortable</a:t>
            </a:r>
            <a:r>
              <a:rPr lang="it-IT" sz="2800" i="1" dirty="0" smtClean="0">
                <a:latin typeface="Goudy Old Style" pitchFamily="18" charset="0"/>
              </a:rPr>
              <a:t> with </a:t>
            </a:r>
            <a:r>
              <a:rPr lang="it-IT" sz="2800" i="1" dirty="0" err="1" smtClean="0">
                <a:latin typeface="Goudy Old Style" pitchFamily="18" charset="0"/>
              </a:rPr>
              <a:t>them</a:t>
            </a:r>
            <a:r>
              <a:rPr lang="it-IT" sz="2800" i="1" dirty="0" smtClean="0">
                <a:latin typeface="Goudy Old Style" pitchFamily="18" charset="0"/>
              </a:rPr>
              <a:t>, and </a:t>
            </a:r>
            <a:r>
              <a:rPr lang="it-IT" sz="2800" i="1" dirty="0" err="1" smtClean="0">
                <a:latin typeface="Goudy Old Style" pitchFamily="18" charset="0"/>
              </a:rPr>
              <a:t>you</a:t>
            </a:r>
            <a:r>
              <a:rPr lang="it-IT" sz="2800" i="1" dirty="0" smtClean="0">
                <a:latin typeface="Goudy Old Style" pitchFamily="18" charset="0"/>
              </a:rPr>
              <a:t> </a:t>
            </a:r>
            <a:r>
              <a:rPr lang="it-IT" sz="2800" i="1" dirty="0" err="1" smtClean="0">
                <a:latin typeface="Goudy Old Style" pitchFamily="18" charset="0"/>
              </a:rPr>
              <a:t>don’t</a:t>
            </a:r>
            <a:r>
              <a:rPr lang="it-IT" sz="2800" i="1" dirty="0" smtClean="0">
                <a:latin typeface="Goudy Old Style" pitchFamily="18" charset="0"/>
              </a:rPr>
              <a:t>  </a:t>
            </a:r>
            <a:r>
              <a:rPr lang="it-IT" sz="2800" i="1" dirty="0" err="1" smtClean="0">
                <a:latin typeface="Goudy Old Style" pitchFamily="18" charset="0"/>
              </a:rPr>
              <a:t>have</a:t>
            </a:r>
            <a:r>
              <a:rPr lang="it-IT" sz="2800" i="1" dirty="0" smtClean="0">
                <a:latin typeface="Goudy Old Style" pitchFamily="18" charset="0"/>
              </a:rPr>
              <a:t> to </a:t>
            </a:r>
            <a:r>
              <a:rPr lang="it-IT" sz="2800" i="1" dirty="0" err="1" smtClean="0">
                <a:latin typeface="Goudy Old Style" pitchFamily="18" charset="0"/>
              </a:rPr>
              <a:t>pretend</a:t>
            </a:r>
            <a:r>
              <a:rPr lang="it-IT" sz="2800" i="1" dirty="0" smtClean="0">
                <a:latin typeface="Goudy Old Style" pitchFamily="18" charset="0"/>
              </a:rPr>
              <a:t> to be </a:t>
            </a:r>
            <a:r>
              <a:rPr lang="it-IT" sz="2800" i="1" dirty="0" err="1" smtClean="0">
                <a:latin typeface="Goudy Old Style" pitchFamily="18" charset="0"/>
              </a:rPr>
              <a:t>anyone</a:t>
            </a:r>
            <a:r>
              <a:rPr lang="it-IT" sz="2800" i="1" dirty="0" smtClean="0">
                <a:latin typeface="Goudy Old Style" pitchFamily="18" charset="0"/>
              </a:rPr>
              <a:t> or </a:t>
            </a:r>
            <a:r>
              <a:rPr lang="it-IT" sz="2800" i="1" dirty="0" err="1" smtClean="0">
                <a:latin typeface="Goudy Old Style" pitchFamily="18" charset="0"/>
              </a:rPr>
              <a:t>anything</a:t>
            </a:r>
            <a:r>
              <a:rPr lang="it-IT" sz="2800" i="1" dirty="0" smtClean="0">
                <a:latin typeface="Goudy Old Style" pitchFamily="18" charset="0"/>
              </a:rPr>
              <a:t>.»</a:t>
            </a:r>
            <a:endParaRPr lang="it-IT" sz="2800" i="1" dirty="0">
              <a:latin typeface="Goudy Old Style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207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1293">
        <p:wipe/>
      </p:transition>
    </mc:Choice>
    <mc:Fallback xmlns="">
      <p:transition advTm="21293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79512" y="188640"/>
            <a:ext cx="9145016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  <a:extrusionClr>
                <a:schemeClr val="tx2"/>
              </a:extrusionClr>
            </a:sp3d>
          </a:bodyPr>
          <a:lstStyle/>
          <a:p>
            <a:r>
              <a:rPr lang="it-IT" sz="3600" dirty="0" smtClean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rgbClr val="FFFF00"/>
                </a:solidFill>
                <a:effectLst>
                  <a:outerShdw blurRad="50800" dist="38100" dir="5400000" algn="t" rotWithShape="0">
                    <a:srgbClr val="FFC000">
                      <a:alpha val="40000"/>
                    </a:srgbClr>
                  </a:outerShdw>
                </a:effectLst>
                <a:latin typeface="Forte" pitchFamily="66" charset="0"/>
              </a:rPr>
              <a:t>Building a friendship from a casual friends  </a:t>
            </a:r>
            <a:endParaRPr lang="it-IT" sz="3600" dirty="0">
              <a:ln>
                <a:solidFill>
                  <a:schemeClr val="accent6">
                    <a:lumMod val="75000"/>
                  </a:schemeClr>
                </a:solidFill>
              </a:ln>
              <a:solidFill>
                <a:srgbClr val="FFFF00"/>
              </a:solidFill>
              <a:effectLst>
                <a:outerShdw blurRad="50800" dist="38100" dir="5400000" algn="t" rotWithShape="0">
                  <a:srgbClr val="FFC000">
                    <a:alpha val="40000"/>
                  </a:srgbClr>
                </a:outerShdw>
              </a:effectLst>
              <a:latin typeface="Forte" pitchFamily="66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7175" y="1415238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Building friendship </a:t>
            </a:r>
            <a:r>
              <a:rPr lang="it-IT" sz="2400" b="1" dirty="0" err="1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takes</a:t>
            </a:r>
            <a:r>
              <a:rPr lang="it-IT" sz="24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 time</a:t>
            </a:r>
            <a:r>
              <a:rPr lang="it-IT" sz="2400" b="1" dirty="0">
                <a:ln>
                  <a:solidFill>
                    <a:srgbClr val="002060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algn="ctr"/>
            <a:endParaRPr lang="it-IT" sz="2000" dirty="0">
              <a:latin typeface="AR BLANCA" pitchFamily="2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1403648" y="1769179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sz="2400" b="1" dirty="0">
                <a:ln>
                  <a:solidFill>
                    <a:srgbClr val="FF00FF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  <a:cs typeface="BrowalliaUPC" pitchFamily="34" charset="-34"/>
              </a:rPr>
              <a:t>Friendships </a:t>
            </a:r>
            <a:r>
              <a:rPr lang="it-IT" sz="2400" b="1" dirty="0" err="1">
                <a:ln>
                  <a:solidFill>
                    <a:srgbClr val="FF00FF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  <a:cs typeface="BrowalliaUPC" pitchFamily="34" charset="-34"/>
              </a:rPr>
              <a:t>need</a:t>
            </a:r>
            <a:r>
              <a:rPr lang="it-IT" sz="2400" b="1" dirty="0">
                <a:ln>
                  <a:solidFill>
                    <a:srgbClr val="FF00FF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  <a:cs typeface="BrowalliaUPC" pitchFamily="34" charset="-34"/>
              </a:rPr>
              <a:t> self-</a:t>
            </a:r>
            <a:r>
              <a:rPr lang="it-IT" sz="2400" b="1" dirty="0" err="1">
                <a:ln>
                  <a:solidFill>
                    <a:srgbClr val="FF00FF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  <a:cs typeface="BrowalliaUPC" pitchFamily="34" charset="-34"/>
              </a:rPr>
              <a:t>disclosure</a:t>
            </a:r>
            <a:r>
              <a:rPr lang="it-IT" sz="2400" b="1" dirty="0">
                <a:ln>
                  <a:solidFill>
                    <a:srgbClr val="FF00FF"/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  <a:cs typeface="BrowalliaUPC" pitchFamily="34" charset="-34"/>
              </a:rPr>
              <a:t> so </a:t>
            </a:r>
          </a:p>
          <a:p>
            <a:pPr algn="r"/>
            <a:endParaRPr lang="it-IT" sz="2400" b="1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  <a:cs typeface="BrowalliaUPC" pitchFamily="34" charset="-34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868898" y="2222118"/>
            <a:ext cx="5724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ln>
                  <a:solidFill>
                    <a:srgbClr val="000066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  <a:cs typeface="BrowalliaUPC" pitchFamily="34" charset="-34"/>
              </a:rPr>
              <a:t>any </a:t>
            </a:r>
            <a:r>
              <a:rPr lang="it-IT" sz="2400" b="1" dirty="0">
                <a:ln>
                  <a:solidFill>
                    <a:srgbClr val="000066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  <a:cs typeface="BrowalliaUPC" pitchFamily="34" charset="-34"/>
              </a:rPr>
              <a:t>friendship can present </a:t>
            </a:r>
            <a:r>
              <a:rPr lang="it-IT" sz="2400" b="1" dirty="0" smtClean="0">
                <a:ln>
                  <a:solidFill>
                    <a:srgbClr val="000066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  <a:cs typeface="BrowalliaUPC" pitchFamily="34" charset="-34"/>
              </a:rPr>
              <a:t>risks</a:t>
            </a:r>
            <a:r>
              <a:rPr lang="it-IT" sz="2400" b="1" dirty="0">
                <a:ln>
                  <a:solidFill>
                    <a:srgbClr val="000066"/>
                  </a:solidFill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  <a:cs typeface="BrowalliaUPC" pitchFamily="34" charset="-34"/>
              </a:rPr>
              <a:t>.</a:t>
            </a:r>
            <a:endParaRPr lang="it-IT" sz="2400" b="1" dirty="0">
              <a:ln>
                <a:solidFill>
                  <a:srgbClr val="000066"/>
                </a:solidFill>
              </a:ln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150912" y="5877272"/>
            <a:ext cx="870345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it-IT" sz="4000" b="1" i="1" dirty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Talking and listening develops </a:t>
            </a:r>
            <a:r>
              <a:rPr lang="it-IT" sz="4000" b="1" i="1" dirty="0" smtClean="0">
                <a:ln>
                  <a:solidFill>
                    <a:srgbClr val="002060"/>
                  </a:solidFill>
                </a:ln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friendship</a:t>
            </a:r>
            <a:endParaRPr lang="it-IT" sz="2400" b="1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780928"/>
            <a:ext cx="6210690" cy="2952328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9883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7334">
        <p:wipe/>
      </p:transition>
    </mc:Choice>
    <mc:Fallback xmlns="">
      <p:transition advTm="17334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5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6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3399"/>
            </a:gs>
            <a:gs pos="25000">
              <a:srgbClr val="FF6633"/>
            </a:gs>
            <a:gs pos="50000">
              <a:srgbClr val="FFFF00"/>
            </a:gs>
            <a:gs pos="75000">
              <a:srgbClr val="01A78F"/>
            </a:gs>
            <a:gs pos="100000">
              <a:srgbClr val="3366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 rot="21132406">
            <a:off x="295716" y="431926"/>
            <a:ext cx="66967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 err="1" smtClean="0">
                <a:ln>
                  <a:solidFill>
                    <a:schemeClr val="accent1"/>
                  </a:solidFill>
                </a:ln>
                <a:latin typeface="Juice ITC" pitchFamily="82" charset="0"/>
              </a:rPr>
              <a:t>Preservation</a:t>
            </a:r>
            <a:r>
              <a:rPr lang="it-IT" sz="6600" dirty="0" smtClean="0">
                <a:ln>
                  <a:solidFill>
                    <a:schemeClr val="accent1"/>
                  </a:solidFill>
                </a:ln>
                <a:latin typeface="Juice ITC" pitchFamily="82" charset="0"/>
              </a:rPr>
              <a:t> of friendship</a:t>
            </a:r>
          </a:p>
        </p:txBody>
      </p:sp>
      <p:sp>
        <p:nvSpPr>
          <p:cNvPr id="6" name="CasellaDiTesto 5"/>
          <p:cNvSpPr txBox="1"/>
          <p:nvPr/>
        </p:nvSpPr>
        <p:spPr>
          <a:xfrm rot="21147775">
            <a:off x="403865" y="1785466"/>
            <a:ext cx="8316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err="1" smtClean="0">
                <a:latin typeface="MV Boli" pitchFamily="2" charset="0"/>
                <a:cs typeface="MV Boli" pitchFamily="2" charset="0"/>
              </a:rPr>
              <a:t>One-to-one</a:t>
            </a:r>
            <a:r>
              <a:rPr lang="it-IT" sz="2400" dirty="0" smtClean="0">
                <a:latin typeface="MV Boli" pitchFamily="2" charset="0"/>
                <a:cs typeface="MV Boli" pitchFamily="2" charset="0"/>
              </a:rPr>
              <a:t>  </a:t>
            </a:r>
            <a:r>
              <a:rPr lang="it-IT" sz="2400" dirty="0" err="1" smtClean="0">
                <a:latin typeface="MV Boli" pitchFamily="2" charset="0"/>
                <a:cs typeface="MV Boli" pitchFamily="2" charset="0"/>
              </a:rPr>
              <a:t>contact</a:t>
            </a:r>
            <a:r>
              <a:rPr lang="it-IT" sz="2400" dirty="0" smtClean="0">
                <a:latin typeface="MV Boli" pitchFamily="2" charset="0"/>
                <a:cs typeface="MV Boli" pitchFamily="2" charset="0"/>
              </a:rPr>
              <a:t> is a </a:t>
            </a:r>
            <a:r>
              <a:rPr lang="it-IT" sz="2400" dirty="0" err="1" smtClean="0">
                <a:latin typeface="MV Boli" pitchFamily="2" charset="0"/>
                <a:cs typeface="MV Boli" pitchFamily="2" charset="0"/>
              </a:rPr>
              <a:t>prerequisite</a:t>
            </a:r>
            <a:r>
              <a:rPr lang="it-IT" sz="2400" dirty="0" smtClean="0">
                <a:latin typeface="MV Boli" pitchFamily="2" charset="0"/>
                <a:cs typeface="MV Boli" pitchFamily="2" charset="0"/>
              </a:rPr>
              <a:t> of </a:t>
            </a:r>
            <a:r>
              <a:rPr lang="it-IT" sz="2400" dirty="0" err="1" smtClean="0">
                <a:latin typeface="MV Boli" pitchFamily="2" charset="0"/>
                <a:cs typeface="MV Boli" pitchFamily="2" charset="0"/>
              </a:rPr>
              <a:t>friendships</a:t>
            </a:r>
            <a:r>
              <a:rPr lang="it-IT" sz="2400" dirty="0" smtClean="0">
                <a:latin typeface="MV Boli" pitchFamily="2" charset="0"/>
                <a:cs typeface="MV Boli" pitchFamily="2" charset="0"/>
              </a:rPr>
              <a:t>. </a:t>
            </a:r>
            <a:r>
              <a:rPr lang="it-IT" sz="2400" dirty="0" err="1" smtClean="0">
                <a:latin typeface="MV Boli" pitchFamily="2" charset="0"/>
                <a:cs typeface="MV Boli" pitchFamily="2" charset="0"/>
              </a:rPr>
              <a:t>Conflict</a:t>
            </a:r>
            <a:r>
              <a:rPr lang="it-IT" sz="2400" dirty="0" smtClean="0">
                <a:latin typeface="MV Boli" pitchFamily="2" charset="0"/>
                <a:cs typeface="MV Boli" pitchFamily="2" charset="0"/>
              </a:rPr>
              <a:t>  must be </a:t>
            </a:r>
            <a:r>
              <a:rPr lang="it-IT" sz="2400" dirty="0" err="1" smtClean="0">
                <a:latin typeface="MV Boli" pitchFamily="2" charset="0"/>
                <a:cs typeface="MV Boli" pitchFamily="2" charset="0"/>
              </a:rPr>
              <a:t>resolved</a:t>
            </a:r>
            <a:r>
              <a:rPr lang="it-IT" sz="2400" dirty="0" smtClean="0">
                <a:latin typeface="MV Boli" pitchFamily="2" charset="0"/>
                <a:cs typeface="MV Boli" pitchFamily="2" charset="0"/>
              </a:rPr>
              <a:t> </a:t>
            </a:r>
          </a:p>
          <a:p>
            <a:r>
              <a:rPr lang="it-IT" sz="2400" dirty="0">
                <a:latin typeface="MV Boli" pitchFamily="2" charset="0"/>
                <a:cs typeface="MV Boli" pitchFamily="2" charset="0"/>
              </a:rPr>
              <a:t>f</a:t>
            </a:r>
            <a:r>
              <a:rPr lang="it-IT" sz="2400" dirty="0" smtClean="0">
                <a:latin typeface="MV Boli" pitchFamily="2" charset="0"/>
                <a:cs typeface="MV Boli" pitchFamily="2" charset="0"/>
              </a:rPr>
              <a:t>or </a:t>
            </a:r>
            <a:r>
              <a:rPr lang="it-IT" sz="2400" dirty="0" err="1" smtClean="0">
                <a:latin typeface="MV Boli" pitchFamily="2" charset="0"/>
                <a:cs typeface="MV Boli" pitchFamily="2" charset="0"/>
              </a:rPr>
              <a:t>friendships</a:t>
            </a:r>
            <a:r>
              <a:rPr lang="it-IT" sz="2400" dirty="0" smtClean="0">
                <a:latin typeface="MV Boli" pitchFamily="2" charset="0"/>
                <a:cs typeface="MV Boli" pitchFamily="2" charset="0"/>
              </a:rPr>
              <a:t> to continue. </a:t>
            </a:r>
            <a:endParaRPr lang="it-IT" sz="2400" dirty="0">
              <a:latin typeface="MV Boli" pitchFamily="2" charset="0"/>
              <a:cs typeface="MV Boli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858019">
            <a:off x="4911437" y="3697913"/>
            <a:ext cx="40423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5400" dirty="0" smtClean="0">
                <a:ln>
                  <a:solidFill>
                    <a:schemeClr val="accent1"/>
                  </a:solidFill>
                </a:ln>
                <a:latin typeface="Juice ITC" pitchFamily="82" charset="0"/>
              </a:rPr>
              <a:t>Friendships</a:t>
            </a:r>
            <a:r>
              <a:rPr lang="it-IT" sz="5400" dirty="0" smtClean="0">
                <a:latin typeface="Juice ITC" pitchFamily="82" charset="0"/>
              </a:rPr>
              <a:t> </a:t>
            </a:r>
            <a:r>
              <a:rPr lang="it-IT" sz="5400" dirty="0" smtClean="0">
                <a:ln>
                  <a:solidFill>
                    <a:schemeClr val="accent1"/>
                  </a:solidFill>
                </a:ln>
                <a:latin typeface="Juice ITC" pitchFamily="82" charset="0"/>
              </a:rPr>
              <a:t>do end.</a:t>
            </a:r>
            <a:r>
              <a:rPr lang="it-IT" sz="5400" dirty="0" smtClean="0">
                <a:latin typeface="Juice ITC" pitchFamily="82" charset="0"/>
              </a:rPr>
              <a:t> </a:t>
            </a:r>
            <a:endParaRPr lang="it-IT" sz="5400" dirty="0">
              <a:latin typeface="Juice ITC" pitchFamily="82" charset="0"/>
            </a:endParaRPr>
          </a:p>
        </p:txBody>
      </p:sp>
      <p:sp>
        <p:nvSpPr>
          <p:cNvPr id="8" name="CasellaDiTesto 7"/>
          <p:cNvSpPr txBox="1"/>
          <p:nvPr/>
        </p:nvSpPr>
        <p:spPr>
          <a:xfrm rot="959002">
            <a:off x="2418264" y="4494654"/>
            <a:ext cx="66638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MV Boli" pitchFamily="2" charset="0"/>
                <a:cs typeface="MV Boli" pitchFamily="2" charset="0"/>
              </a:rPr>
              <a:t>Friendships </a:t>
            </a:r>
            <a:r>
              <a:rPr lang="it-IT" sz="2800" dirty="0" err="1" smtClean="0">
                <a:latin typeface="MV Boli" pitchFamily="2" charset="0"/>
                <a:cs typeface="MV Boli" pitchFamily="2" charset="0"/>
              </a:rPr>
              <a:t>may</a:t>
            </a:r>
            <a:r>
              <a:rPr lang="it-IT" sz="2800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it-IT" sz="2800" dirty="0" err="1" smtClean="0">
                <a:latin typeface="MV Boli" pitchFamily="2" charset="0"/>
                <a:cs typeface="MV Boli" pitchFamily="2" charset="0"/>
              </a:rPr>
              <a:t>not</a:t>
            </a:r>
            <a:r>
              <a:rPr lang="it-IT" sz="2800" dirty="0" smtClean="0">
                <a:latin typeface="MV Boli" pitchFamily="2" charset="0"/>
                <a:cs typeface="MV Boli" pitchFamily="2" charset="0"/>
              </a:rPr>
              <a:t> last. The </a:t>
            </a:r>
            <a:r>
              <a:rPr lang="it-IT" sz="2800" dirty="0" err="1" smtClean="0">
                <a:latin typeface="MV Boli" pitchFamily="2" charset="0"/>
                <a:cs typeface="MV Boli" pitchFamily="2" charset="0"/>
              </a:rPr>
              <a:t>worst</a:t>
            </a:r>
            <a:r>
              <a:rPr lang="it-IT" sz="2800" dirty="0" smtClean="0">
                <a:latin typeface="MV Boli" pitchFamily="2" charset="0"/>
                <a:cs typeface="MV Boli" pitchFamily="2" charset="0"/>
              </a:rPr>
              <a:t> </a:t>
            </a:r>
            <a:r>
              <a:rPr lang="it-IT" sz="2800" dirty="0" err="1" smtClean="0">
                <a:latin typeface="MV Boli" pitchFamily="2" charset="0"/>
                <a:cs typeface="MV Boli" pitchFamily="2" charset="0"/>
              </a:rPr>
              <a:t>enemy</a:t>
            </a:r>
            <a:r>
              <a:rPr lang="it-IT" sz="2800" dirty="0" smtClean="0">
                <a:latin typeface="MV Boli" pitchFamily="2" charset="0"/>
                <a:cs typeface="MV Boli" pitchFamily="2" charset="0"/>
              </a:rPr>
              <a:t> of </a:t>
            </a:r>
            <a:r>
              <a:rPr lang="it-IT" sz="2400" dirty="0" err="1" smtClean="0">
                <a:latin typeface="MV Boli" pitchFamily="2" charset="0"/>
                <a:cs typeface="MV Boli" pitchFamily="2" charset="0"/>
              </a:rPr>
              <a:t>friendships</a:t>
            </a:r>
            <a:r>
              <a:rPr lang="it-IT" sz="2800" dirty="0" smtClean="0">
                <a:latin typeface="MV Boli" pitchFamily="2" charset="0"/>
                <a:cs typeface="MV Boli" pitchFamily="2" charset="0"/>
              </a:rPr>
              <a:t> is </a:t>
            </a:r>
            <a:r>
              <a:rPr lang="it-IT" sz="2800" dirty="0" err="1" smtClean="0">
                <a:latin typeface="MV Boli" pitchFamily="2" charset="0"/>
                <a:cs typeface="MV Boli" pitchFamily="2" charset="0"/>
              </a:rPr>
              <a:t>change</a:t>
            </a:r>
            <a:r>
              <a:rPr lang="it-IT" sz="2800" dirty="0" smtClean="0">
                <a:latin typeface="MV Boli" pitchFamily="2" charset="0"/>
                <a:cs typeface="MV Boli" pitchFamily="2" charset="0"/>
              </a:rPr>
              <a:t> by </a:t>
            </a:r>
            <a:r>
              <a:rPr lang="it-IT" sz="2800" dirty="0" err="1" smtClean="0">
                <a:latin typeface="MV Boli" pitchFamily="2" charset="0"/>
                <a:cs typeface="MV Boli" pitchFamily="2" charset="0"/>
              </a:rPr>
              <a:t>one</a:t>
            </a:r>
            <a:r>
              <a:rPr lang="it-IT" sz="2800" dirty="0" smtClean="0">
                <a:latin typeface="MV Boli" pitchFamily="2" charset="0"/>
                <a:cs typeface="MV Boli" pitchFamily="2" charset="0"/>
              </a:rPr>
              <a:t> or </a:t>
            </a:r>
            <a:r>
              <a:rPr lang="it-IT" sz="2800" dirty="0" err="1" smtClean="0">
                <a:latin typeface="MV Boli" pitchFamily="2" charset="0"/>
                <a:cs typeface="MV Boli" pitchFamily="2" charset="0"/>
              </a:rPr>
              <a:t>both</a:t>
            </a:r>
            <a:r>
              <a:rPr lang="it-IT" sz="2800" dirty="0" smtClean="0">
                <a:latin typeface="MV Boli" pitchFamily="2" charset="0"/>
                <a:cs typeface="MV Boli" pitchFamily="2" charset="0"/>
              </a:rPr>
              <a:t> friends. </a:t>
            </a:r>
            <a:endParaRPr lang="it-IT" sz="2800" dirty="0">
              <a:latin typeface="MV Boli" pitchFamily="2" charset="0"/>
              <a:cs typeface="MV Boli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41621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7308">
        <p:wipe/>
      </p:transition>
    </mc:Choice>
    <mc:Fallback xmlns="">
      <p:transition advTm="17308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51720" y="493524"/>
            <a:ext cx="8463524" cy="64633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it-IT" sz="32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Setting</a:t>
            </a:r>
            <a:r>
              <a:rPr lang="it-IT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</a:t>
            </a:r>
            <a:r>
              <a:rPr lang="it-IT" sz="32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limits</a:t>
            </a:r>
            <a:r>
              <a:rPr lang="it-IT" sz="32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 in </a:t>
            </a:r>
            <a:r>
              <a:rPr lang="it-IT" sz="36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friendships</a:t>
            </a:r>
            <a:endParaRPr lang="it-IT" sz="2400" dirty="0" smtClean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Script" pitchFamily="34" charset="0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27176" y="1340767"/>
            <a:ext cx="74168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 err="1" smtClean="0">
                <a:latin typeface="Comic Sans MS" pitchFamily="66" charset="0"/>
              </a:rPr>
              <a:t>You</a:t>
            </a:r>
            <a:r>
              <a:rPr lang="it-IT" sz="2400" dirty="0" smtClean="0">
                <a:latin typeface="Comic Sans MS" pitchFamily="66" charset="0"/>
              </a:rPr>
              <a:t> set </a:t>
            </a:r>
            <a:r>
              <a:rPr lang="it-IT" sz="2400" dirty="0" err="1" smtClean="0">
                <a:latin typeface="Comic Sans MS" pitchFamily="66" charset="0"/>
              </a:rPr>
              <a:t>limits</a:t>
            </a:r>
            <a:r>
              <a:rPr lang="it-IT" sz="2400" dirty="0" smtClean="0">
                <a:latin typeface="Comic Sans MS" pitchFamily="66" charset="0"/>
              </a:rPr>
              <a:t> with </a:t>
            </a:r>
            <a:r>
              <a:rPr lang="it-IT" sz="2400" dirty="0" err="1" smtClean="0">
                <a:latin typeface="Comic Sans MS" pitchFamily="66" charset="0"/>
              </a:rPr>
              <a:t>your</a:t>
            </a:r>
            <a:r>
              <a:rPr lang="it-IT" sz="2400" dirty="0" smtClean="0">
                <a:latin typeface="Comic Sans MS" pitchFamily="66" charset="0"/>
              </a:rPr>
              <a:t> friends </a:t>
            </a:r>
            <a:r>
              <a:rPr lang="it-IT" sz="2400" dirty="0" err="1" smtClean="0">
                <a:latin typeface="Comic Sans MS" pitchFamily="66" charset="0"/>
              </a:rPr>
              <a:t>because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you</a:t>
            </a:r>
            <a:r>
              <a:rPr lang="it-IT" sz="2400" dirty="0" smtClean="0">
                <a:latin typeface="Comic Sans MS" pitchFamily="66" charset="0"/>
              </a:rPr>
              <a:t> care for </a:t>
            </a:r>
            <a:r>
              <a:rPr lang="it-IT" sz="2400" dirty="0" err="1" smtClean="0">
                <a:latin typeface="Comic Sans MS" pitchFamily="66" charset="0"/>
              </a:rPr>
              <a:t>them</a:t>
            </a:r>
            <a:r>
              <a:rPr lang="it-IT" sz="2400" dirty="0" smtClean="0">
                <a:latin typeface="Comic Sans MS" pitchFamily="66" charset="0"/>
              </a:rPr>
              <a:t> and </a:t>
            </a:r>
            <a:r>
              <a:rPr lang="it-IT" sz="2400" dirty="0" err="1" smtClean="0">
                <a:latin typeface="Comic Sans MS" pitchFamily="66" charset="0"/>
              </a:rPr>
              <a:t>your</a:t>
            </a:r>
            <a:r>
              <a:rPr lang="it-IT" sz="2400" dirty="0" smtClean="0">
                <a:latin typeface="Comic Sans MS" pitchFamily="66" charset="0"/>
              </a:rPr>
              <a:t> relationship with </a:t>
            </a:r>
            <a:r>
              <a:rPr lang="it-IT" sz="2400" dirty="0" err="1" smtClean="0">
                <a:latin typeface="Comic Sans MS" pitchFamily="66" charset="0"/>
              </a:rPr>
              <a:t>them</a:t>
            </a:r>
            <a:r>
              <a:rPr lang="it-IT" sz="2400" dirty="0" smtClean="0">
                <a:latin typeface="Comic Sans MS" pitchFamily="66" charset="0"/>
              </a:rPr>
              <a:t>, </a:t>
            </a:r>
            <a:r>
              <a:rPr lang="it-IT" sz="2400" dirty="0" err="1" smtClean="0">
                <a:latin typeface="Comic Sans MS" pitchFamily="66" charset="0"/>
              </a:rPr>
              <a:t>not</a:t>
            </a:r>
            <a:r>
              <a:rPr lang="it-IT" sz="2400" dirty="0" smtClean="0">
                <a:latin typeface="Comic Sans MS" pitchFamily="66" charset="0"/>
              </a:rPr>
              <a:t>  </a:t>
            </a:r>
            <a:r>
              <a:rPr lang="it-IT" sz="2400" dirty="0" err="1" smtClean="0">
                <a:latin typeface="Comic Sans MS" pitchFamily="66" charset="0"/>
              </a:rPr>
              <a:t>because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you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don’t</a:t>
            </a:r>
            <a:r>
              <a:rPr lang="it-IT" sz="2400" dirty="0" smtClean="0">
                <a:latin typeface="Comic Sans MS" pitchFamily="66" charset="0"/>
              </a:rPr>
              <a:t>. </a:t>
            </a:r>
            <a:endParaRPr lang="it-IT" sz="2400" dirty="0">
              <a:latin typeface="Comic Sans MS" pitchFamily="66" charset="0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749458" y="3573016"/>
            <a:ext cx="3384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itchFamily="34" charset="0"/>
              </a:rPr>
              <a:t>Conversation</a:t>
            </a:r>
            <a:r>
              <a:rPr lang="it-IT" sz="3200" dirty="0" smtClean="0">
                <a:latin typeface="Segoe Script" pitchFamily="34" charset="0"/>
              </a:rPr>
              <a:t> </a:t>
            </a:r>
            <a:endParaRPr lang="it-IT" sz="3200" dirty="0">
              <a:latin typeface="Segoe Script" pitchFamily="34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59832" y="4293096"/>
            <a:ext cx="60841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dirty="0" err="1" smtClean="0">
                <a:latin typeface="Comic Sans MS" pitchFamily="66" charset="0"/>
              </a:rPr>
              <a:t>Being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able</a:t>
            </a:r>
            <a:r>
              <a:rPr lang="it-IT" sz="2400" dirty="0" smtClean="0">
                <a:latin typeface="Comic Sans MS" pitchFamily="66" charset="0"/>
              </a:rPr>
              <a:t> to </a:t>
            </a:r>
            <a:r>
              <a:rPr lang="it-IT" sz="2400" dirty="0" err="1" smtClean="0">
                <a:latin typeface="Comic Sans MS" pitchFamily="66" charset="0"/>
              </a:rPr>
              <a:t>carry</a:t>
            </a:r>
            <a:r>
              <a:rPr lang="it-IT" sz="2400" dirty="0" smtClean="0">
                <a:latin typeface="Comic Sans MS" pitchFamily="66" charset="0"/>
              </a:rPr>
              <a:t> on a </a:t>
            </a:r>
            <a:r>
              <a:rPr lang="it-IT" sz="2400" dirty="0" err="1" smtClean="0">
                <a:latin typeface="Comic Sans MS" pitchFamily="66" charset="0"/>
              </a:rPr>
              <a:t>comfortable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conversation</a:t>
            </a:r>
            <a:r>
              <a:rPr lang="it-IT" sz="2400" dirty="0" smtClean="0">
                <a:latin typeface="Comic Sans MS" pitchFamily="66" charset="0"/>
              </a:rPr>
              <a:t> in a social relationship is a </a:t>
            </a:r>
            <a:r>
              <a:rPr lang="it-IT" sz="2400" dirty="0" err="1" smtClean="0">
                <a:latin typeface="Comic Sans MS" pitchFamily="66" charset="0"/>
              </a:rPr>
              <a:t>matter</a:t>
            </a:r>
            <a:r>
              <a:rPr lang="it-IT" sz="2400" dirty="0" smtClean="0">
                <a:latin typeface="Comic Sans MS" pitchFamily="66" charset="0"/>
              </a:rPr>
              <a:t> of </a:t>
            </a:r>
            <a:r>
              <a:rPr lang="it-IT" sz="2400" dirty="0" err="1" smtClean="0">
                <a:latin typeface="Comic Sans MS" pitchFamily="66" charset="0"/>
              </a:rPr>
              <a:t>practice</a:t>
            </a:r>
            <a:r>
              <a:rPr lang="it-IT" sz="2400" dirty="0" smtClean="0">
                <a:latin typeface="Comic Sans MS" pitchFamily="66" charset="0"/>
              </a:rPr>
              <a:t> and </a:t>
            </a:r>
            <a:r>
              <a:rPr lang="it-IT" sz="2400" dirty="0" err="1" smtClean="0">
                <a:latin typeface="Comic Sans MS" pitchFamily="66" charset="0"/>
              </a:rPr>
              <a:t>following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certain</a:t>
            </a:r>
            <a:r>
              <a:rPr lang="it-IT" sz="2400" dirty="0" smtClean="0">
                <a:latin typeface="Comic Sans MS" pitchFamily="66" charset="0"/>
              </a:rPr>
              <a:t> </a:t>
            </a:r>
            <a:r>
              <a:rPr lang="it-IT" sz="2400" dirty="0" err="1" smtClean="0">
                <a:latin typeface="Comic Sans MS" pitchFamily="66" charset="0"/>
              </a:rPr>
              <a:t>procedures</a:t>
            </a:r>
            <a:r>
              <a:rPr lang="it-IT" sz="2400" dirty="0" smtClean="0">
                <a:latin typeface="Comic Sans MS" pitchFamily="66" charset="0"/>
              </a:rPr>
              <a:t> in </a:t>
            </a:r>
            <a:r>
              <a:rPr lang="it-IT" sz="2400" dirty="0" err="1" smtClean="0">
                <a:latin typeface="Comic Sans MS" pitchFamily="66" charset="0"/>
              </a:rPr>
              <a:t>communicating</a:t>
            </a:r>
            <a:r>
              <a:rPr lang="it-IT" sz="2400" dirty="0" smtClean="0">
                <a:latin typeface="Comic Sans MS" pitchFamily="66" charset="0"/>
              </a:rPr>
              <a:t>. </a:t>
            </a:r>
            <a:endParaRPr lang="it-IT" sz="2400" dirty="0">
              <a:latin typeface="Comic Sans MS" pitchFamily="66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7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65076">
            <a:off x="295377" y="2515740"/>
            <a:ext cx="2162175" cy="211455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CasellaDiTesto 2"/>
          <p:cNvSpPr txBox="1"/>
          <p:nvPr/>
        </p:nvSpPr>
        <p:spPr>
          <a:xfrm rot="20970173">
            <a:off x="536539" y="4487398"/>
            <a:ext cx="2675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 smtClean="0">
                <a:latin typeface="Edwardian Script ITC" pitchFamily="66" charset="0"/>
              </a:rPr>
              <a:t>Friendship ‘s </a:t>
            </a:r>
            <a:r>
              <a:rPr lang="it-IT" sz="2800" dirty="0" err="1" smtClean="0">
                <a:latin typeface="Edwardian Script ITC" pitchFamily="66" charset="0"/>
              </a:rPr>
              <a:t>symbol</a:t>
            </a:r>
            <a:r>
              <a:rPr lang="it-IT" sz="2800" dirty="0" smtClean="0">
                <a:latin typeface="Edwardian Script ITC" pitchFamily="66" charset="0"/>
              </a:rPr>
              <a:t> </a:t>
            </a:r>
            <a:endParaRPr lang="it-IT" sz="2800" dirty="0">
              <a:latin typeface="Edwardian Script ITC" pitchFamily="66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4594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24883">
        <p:wipe/>
      </p:transition>
    </mc:Choice>
    <mc:Fallback xmlns="">
      <p:transition advTm="24883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88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5513">
        <p:wipe/>
      </p:transition>
    </mc:Choice>
    <mc:Fallback xmlns="">
      <p:transition advTm="5513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17999">
              <a:srgbClr val="00FFFF"/>
            </a:gs>
            <a:gs pos="36000">
              <a:srgbClr val="FF00FF"/>
            </a:gs>
            <a:gs pos="61000">
              <a:srgbClr val="CC99FF"/>
            </a:gs>
            <a:gs pos="82001">
              <a:schemeClr val="bg1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/>
          <p:cNvSpPr txBox="1"/>
          <p:nvPr/>
        </p:nvSpPr>
        <p:spPr>
          <a:xfrm rot="21212206">
            <a:off x="267325" y="156954"/>
            <a:ext cx="285121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6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How</a:t>
            </a:r>
            <a:r>
              <a:rPr lang="it-IT" sz="6000" dirty="0" smtClean="0">
                <a:latin typeface="AR BLANCA" pitchFamily="2" charset="0"/>
              </a:rPr>
              <a:t> </a:t>
            </a:r>
            <a:endParaRPr lang="it-IT" sz="6000" dirty="0">
              <a:latin typeface="AR BLANCA" pitchFamily="2" charset="0"/>
            </a:endParaRPr>
          </a:p>
        </p:txBody>
      </p:sp>
      <p:sp>
        <p:nvSpPr>
          <p:cNvPr id="7" name="CasellaDiTesto 6"/>
          <p:cNvSpPr txBox="1"/>
          <p:nvPr/>
        </p:nvSpPr>
        <p:spPr>
          <a:xfrm rot="699211">
            <a:off x="774767" y="1370023"/>
            <a:ext cx="9733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To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8" name="CasellaDiTesto 7"/>
          <p:cNvSpPr txBox="1"/>
          <p:nvPr/>
        </p:nvSpPr>
        <p:spPr>
          <a:xfrm rot="20864261">
            <a:off x="785422" y="2489926"/>
            <a:ext cx="16193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err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keep</a:t>
            </a:r>
            <a:endParaRPr lang="it-IT" sz="2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9" name="CasellaDiTesto 8"/>
          <p:cNvSpPr txBox="1"/>
          <p:nvPr/>
        </p:nvSpPr>
        <p:spPr>
          <a:xfrm rot="964438">
            <a:off x="295310" y="4048941"/>
            <a:ext cx="359425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friendship</a:t>
            </a:r>
            <a:endParaRPr lang="it-IT" sz="8000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 flipH="1">
            <a:off x="1403523" y="5301208"/>
            <a:ext cx="688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6000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BLANCA" pitchFamily="2" charset="0"/>
              </a:rPr>
              <a:t>?</a:t>
            </a:r>
            <a:endParaRPr lang="it-IT" sz="6000" dirty="0"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BLANCA" pitchFamily="2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050" y="0"/>
            <a:ext cx="5313567" cy="6843239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61843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1299">
        <p:wipe/>
      </p:transition>
    </mc:Choice>
    <mc:Fallback xmlns="">
      <p:transition advTm="11299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5357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Tm="10923">
        <p:wipe/>
      </p:transition>
    </mc:Choice>
    <mc:Fallback xmlns="">
      <p:transition advTm="10923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2.8|2.2|3.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1.7|17.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1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2.3|2.1|2.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2.4|2.5|2.4|2.2|2.1|2.1|2|2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2.3|5.7|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3|3.1|3.2|2.5|1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9|2.8|3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6|4.6|4.1|9.1|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0.9|1.3|0.9|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6|2|1.6|1.5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458</TotalTime>
  <Words>574</Words>
  <Application>Microsoft Office PowerPoint</Application>
  <PresentationFormat>Presentazione su schermo (4:3)</PresentationFormat>
  <Paragraphs>80</Paragraphs>
  <Slides>18</Slides>
  <Notes>0</Notes>
  <HiddenSlides>0</HiddenSlides>
  <MMClips>1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19" baseType="lpstr">
      <vt:lpstr>Tema di Office</vt:lpstr>
      <vt:lpstr>Friendship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Friendship</dc:title>
  <dc:creator>HP</dc:creator>
  <cp:lastModifiedBy>HP</cp:lastModifiedBy>
  <cp:revision>53</cp:revision>
  <dcterms:created xsi:type="dcterms:W3CDTF">2013-05-07T10:29:49Z</dcterms:created>
  <dcterms:modified xsi:type="dcterms:W3CDTF">2013-05-15T08:41:44Z</dcterms:modified>
</cp:coreProperties>
</file>