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diagrams/data5.xml" ContentType="application/vnd.openxmlformats-officedocument.drawingml.diagramData+xml"/>
  <Default Extension="rels" ContentType="application/vnd.openxmlformats-package.relationship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notesSlides/notesSlide6.xml" ContentType="application/vnd.openxmlformats-officedocument.presentationml.notesSlide+xml"/>
  <Override PartName="/ppt/slides/slide26.xml" ContentType="application/vnd.openxmlformats-officedocument.presentationml.slide+xml"/>
  <Override PartName="/ppt/diagrams/drawing5.xml" ContentType="application/vnd.ms-office.drawingml.diagramDrawing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diagrams/layout6.xml" ContentType="application/vnd.openxmlformats-officedocument.drawingml.diagramLayout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diagrams/layout5.xml" ContentType="application/vnd.openxmlformats-officedocument.drawingml.diagramLayout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Default Extension="wmf" ContentType="image/x-wmf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7" r:id="rId2"/>
    <p:sldId id="281" r:id="rId3"/>
    <p:sldId id="280" r:id="rId4"/>
    <p:sldId id="336" r:id="rId5"/>
    <p:sldId id="337" r:id="rId6"/>
    <p:sldId id="320" r:id="rId7"/>
    <p:sldId id="318" r:id="rId8"/>
    <p:sldId id="319" r:id="rId9"/>
    <p:sldId id="283" r:id="rId10"/>
    <p:sldId id="284" r:id="rId11"/>
    <p:sldId id="285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288" r:id="rId22"/>
    <p:sldId id="334" r:id="rId23"/>
    <p:sldId id="291" r:id="rId24"/>
    <p:sldId id="292" r:id="rId25"/>
    <p:sldId id="293" r:id="rId26"/>
    <p:sldId id="330" r:id="rId27"/>
    <p:sldId id="331" r:id="rId28"/>
    <p:sldId id="332" r:id="rId29"/>
    <p:sldId id="282" r:id="rId30"/>
    <p:sldId id="289" r:id="rId31"/>
    <p:sldId id="290" r:id="rId32"/>
    <p:sldId id="309" r:id="rId33"/>
    <p:sldId id="333" r:id="rId34"/>
    <p:sldId id="313" r:id="rId35"/>
    <p:sldId id="311" r:id="rId36"/>
    <p:sldId id="340" r:id="rId37"/>
    <p:sldId id="279" r:id="rId38"/>
    <p:sldId id="316" r:id="rId39"/>
    <p:sldId id="315" r:id="rId40"/>
    <p:sldId id="335" r:id="rId41"/>
    <p:sldId id="338" r:id="rId42"/>
    <p:sldId id="339" r:id="rId4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B2137"/>
    <a:srgbClr val="003A1A"/>
    <a:srgbClr val="221A2C"/>
    <a:srgbClr val="005828"/>
    <a:srgbClr val="740000"/>
    <a:srgbClr val="760000"/>
    <a:srgbClr val="0D1F35"/>
    <a:srgbClr val="0B223D"/>
    <a:srgbClr val="041326"/>
    <a:srgbClr val="604A7B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60" y="-10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E585D-8F23-5F48-9959-474BD0C5EDE0}" type="doc">
      <dgm:prSet loTypeId="urn:microsoft.com/office/officeart/2005/8/layout/cycle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3A18258-A358-1A4E-ABDD-37697756D299}">
      <dgm:prSet phldrT="[Testo]"/>
      <dgm:spPr/>
      <dgm:t>
        <a:bodyPr/>
        <a:lstStyle/>
        <a:p>
          <a:r>
            <a:rPr lang="it-IT" dirty="0" smtClean="0"/>
            <a:t>individui (inventori/utilizzatori)</a:t>
          </a:r>
          <a:endParaRPr lang="it-IT" dirty="0"/>
        </a:p>
      </dgm:t>
    </dgm:pt>
    <dgm:pt modelId="{174FB917-2BAA-0244-9865-C7C152882A93}" type="parTrans" cxnId="{4F19532D-EC51-F849-8DD1-BF010FC374F3}">
      <dgm:prSet/>
      <dgm:spPr/>
      <dgm:t>
        <a:bodyPr/>
        <a:lstStyle/>
        <a:p>
          <a:endParaRPr lang="it-IT"/>
        </a:p>
      </dgm:t>
    </dgm:pt>
    <dgm:pt modelId="{E121ABF5-EDFA-074D-8D28-D242C3E7DDCC}" type="sibTrans" cxnId="{4F19532D-EC51-F849-8DD1-BF010FC374F3}">
      <dgm:prSet/>
      <dgm:spPr/>
      <dgm:t>
        <a:bodyPr/>
        <a:lstStyle/>
        <a:p>
          <a:endParaRPr lang="it-IT"/>
        </a:p>
      </dgm:t>
    </dgm:pt>
    <dgm:pt modelId="{AA92F369-2FE1-3F4F-B083-E8AC81540AD8}">
      <dgm:prSet phldrT="[Testo]"/>
      <dgm:spPr/>
      <dgm:t>
        <a:bodyPr/>
        <a:lstStyle/>
        <a:p>
          <a:r>
            <a:rPr lang="it-IT" dirty="0" smtClean="0"/>
            <a:t>imprese</a:t>
          </a:r>
          <a:endParaRPr lang="it-IT" dirty="0"/>
        </a:p>
      </dgm:t>
    </dgm:pt>
    <dgm:pt modelId="{FF606AAA-89F4-9C42-AA32-69843FE18ACB}" type="parTrans" cxnId="{4E43B989-6B3A-2840-B87F-F2EF85C7334B}">
      <dgm:prSet/>
      <dgm:spPr/>
      <dgm:t>
        <a:bodyPr/>
        <a:lstStyle/>
        <a:p>
          <a:endParaRPr lang="it-IT"/>
        </a:p>
      </dgm:t>
    </dgm:pt>
    <dgm:pt modelId="{50D0FD3E-E437-0945-B688-2894DE4BA9AA}" type="sibTrans" cxnId="{4E43B989-6B3A-2840-B87F-F2EF85C7334B}">
      <dgm:prSet/>
      <dgm:spPr/>
      <dgm:t>
        <a:bodyPr/>
        <a:lstStyle/>
        <a:p>
          <a:endParaRPr lang="it-IT"/>
        </a:p>
      </dgm:t>
    </dgm:pt>
    <dgm:pt modelId="{5955072D-00D8-174F-851F-F33B18BCB12F}">
      <dgm:prSet phldrT="[Testo]"/>
      <dgm:spPr/>
      <dgm:t>
        <a:bodyPr/>
        <a:lstStyle/>
        <a:p>
          <a:r>
            <a:rPr lang="it-IT" dirty="0" smtClean="0"/>
            <a:t>università</a:t>
          </a:r>
          <a:endParaRPr lang="it-IT" dirty="0"/>
        </a:p>
      </dgm:t>
    </dgm:pt>
    <dgm:pt modelId="{D22F935A-E1DE-D74B-B29C-DD14B95426D1}" type="parTrans" cxnId="{92D13200-4DDA-7144-B81A-321678FD3EA7}">
      <dgm:prSet/>
      <dgm:spPr/>
      <dgm:t>
        <a:bodyPr/>
        <a:lstStyle/>
        <a:p>
          <a:endParaRPr lang="it-IT"/>
        </a:p>
      </dgm:t>
    </dgm:pt>
    <dgm:pt modelId="{0D1D3171-B617-8D49-9E7A-3FE268BF1905}" type="sibTrans" cxnId="{92D13200-4DDA-7144-B81A-321678FD3EA7}">
      <dgm:prSet/>
      <dgm:spPr/>
      <dgm:t>
        <a:bodyPr/>
        <a:lstStyle/>
        <a:p>
          <a:endParaRPr lang="it-IT"/>
        </a:p>
      </dgm:t>
    </dgm:pt>
    <dgm:pt modelId="{66744FAC-4B2F-D544-B0FF-21EC99A70708}">
      <dgm:prSet phldrT="[Testo]"/>
      <dgm:spPr/>
      <dgm:t>
        <a:bodyPr/>
        <a:lstStyle/>
        <a:p>
          <a:r>
            <a:rPr lang="it-IT" dirty="0" smtClean="0"/>
            <a:t>fondazioni/associazioni</a:t>
          </a:r>
          <a:endParaRPr lang="it-IT" dirty="0"/>
        </a:p>
      </dgm:t>
    </dgm:pt>
    <dgm:pt modelId="{CB9E3D81-B261-E444-A617-EA57F339B491}" type="parTrans" cxnId="{F864EE8B-FAE0-5540-A66D-C78CE379D37D}">
      <dgm:prSet/>
      <dgm:spPr/>
      <dgm:t>
        <a:bodyPr/>
        <a:lstStyle/>
        <a:p>
          <a:endParaRPr lang="it-IT"/>
        </a:p>
      </dgm:t>
    </dgm:pt>
    <dgm:pt modelId="{CDBA06A7-92D4-5C44-93BF-3BB6D1C8E01B}" type="sibTrans" cxnId="{F864EE8B-FAE0-5540-A66D-C78CE379D37D}">
      <dgm:prSet/>
      <dgm:spPr/>
      <dgm:t>
        <a:bodyPr/>
        <a:lstStyle/>
        <a:p>
          <a:endParaRPr lang="it-IT"/>
        </a:p>
      </dgm:t>
    </dgm:pt>
    <dgm:pt modelId="{76600AC0-D5F8-AD47-B859-949FF8A89465}">
      <dgm:prSet phldrT="[Testo]"/>
      <dgm:spPr/>
      <dgm:t>
        <a:bodyPr/>
        <a:lstStyle/>
        <a:p>
          <a:r>
            <a:rPr lang="it-IT" dirty="0" smtClean="0"/>
            <a:t>centri di ricerca</a:t>
          </a:r>
          <a:endParaRPr lang="it-IT" dirty="0"/>
        </a:p>
      </dgm:t>
    </dgm:pt>
    <dgm:pt modelId="{FFAEC6F0-3430-0F42-AA74-EA736FCB27EE}" type="parTrans" cxnId="{A23F8A19-0612-7840-AC5A-54AF89B245EE}">
      <dgm:prSet/>
      <dgm:spPr/>
      <dgm:t>
        <a:bodyPr/>
        <a:lstStyle/>
        <a:p>
          <a:endParaRPr lang="it-IT"/>
        </a:p>
      </dgm:t>
    </dgm:pt>
    <dgm:pt modelId="{ED3F8E14-E7D0-044D-A748-1547BAF9CE2A}" type="sibTrans" cxnId="{A23F8A19-0612-7840-AC5A-54AF89B245EE}">
      <dgm:prSet/>
      <dgm:spPr/>
      <dgm:t>
        <a:bodyPr/>
        <a:lstStyle/>
        <a:p>
          <a:endParaRPr lang="it-IT"/>
        </a:p>
      </dgm:t>
    </dgm:pt>
    <dgm:pt modelId="{56378F3A-528A-D945-B6F8-543AD31649C6}" type="pres">
      <dgm:prSet presAssocID="{B6BE585D-8F23-5F48-9959-474BD0C5EDE0}" presName="cycle" presStyleCnt="0">
        <dgm:presLayoutVars>
          <dgm:dir/>
          <dgm:resizeHandles val="exact"/>
        </dgm:presLayoutVars>
      </dgm:prSet>
      <dgm:spPr/>
    </dgm:pt>
    <dgm:pt modelId="{F5A6582A-D7AA-1844-B9A5-76306185E022}" type="pres">
      <dgm:prSet presAssocID="{53A18258-A358-1A4E-ABDD-37697756D2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56C525-B716-F544-9888-279136734F4C}" type="pres">
      <dgm:prSet presAssocID="{53A18258-A358-1A4E-ABDD-37697756D299}" presName="spNode" presStyleCnt="0"/>
      <dgm:spPr/>
    </dgm:pt>
    <dgm:pt modelId="{8A04EC62-9AC6-A145-A976-CADA395BDFB4}" type="pres">
      <dgm:prSet presAssocID="{E121ABF5-EDFA-074D-8D28-D242C3E7DDCC}" presName="sibTrans" presStyleLbl="sibTrans1D1" presStyleIdx="0" presStyleCnt="5"/>
      <dgm:spPr/>
    </dgm:pt>
    <dgm:pt modelId="{7351923C-BC3C-FB48-A879-BBE00E6B3EFE}" type="pres">
      <dgm:prSet presAssocID="{AA92F369-2FE1-3F4F-B083-E8AC81540A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8119AF-B5C5-D74E-97EF-845789C880B1}" type="pres">
      <dgm:prSet presAssocID="{AA92F369-2FE1-3F4F-B083-E8AC81540AD8}" presName="spNode" presStyleCnt="0"/>
      <dgm:spPr/>
    </dgm:pt>
    <dgm:pt modelId="{688ACEA1-7D67-A348-85E4-51F9FBE3B1B3}" type="pres">
      <dgm:prSet presAssocID="{50D0FD3E-E437-0945-B688-2894DE4BA9AA}" presName="sibTrans" presStyleLbl="sibTrans1D1" presStyleIdx="1" presStyleCnt="5"/>
      <dgm:spPr/>
    </dgm:pt>
    <dgm:pt modelId="{BF96B16D-172B-534D-817B-78052B0FC86E}" type="pres">
      <dgm:prSet presAssocID="{5955072D-00D8-174F-851F-F33B18BCB12F}" presName="node" presStyleLbl="node1" presStyleIdx="2" presStyleCnt="5">
        <dgm:presLayoutVars>
          <dgm:bulletEnabled val="1"/>
        </dgm:presLayoutVars>
      </dgm:prSet>
      <dgm:spPr/>
    </dgm:pt>
    <dgm:pt modelId="{37425BA2-6A36-6147-AD4E-3F08CBBCC83F}" type="pres">
      <dgm:prSet presAssocID="{5955072D-00D8-174F-851F-F33B18BCB12F}" presName="spNode" presStyleCnt="0"/>
      <dgm:spPr/>
    </dgm:pt>
    <dgm:pt modelId="{16B285DE-A2EF-5845-82DA-7BF7A46116B2}" type="pres">
      <dgm:prSet presAssocID="{0D1D3171-B617-8D49-9E7A-3FE268BF1905}" presName="sibTrans" presStyleLbl="sibTrans1D1" presStyleIdx="2" presStyleCnt="5"/>
      <dgm:spPr/>
    </dgm:pt>
    <dgm:pt modelId="{978CC23C-57B7-8E44-85EB-B02A0933E0F1}" type="pres">
      <dgm:prSet presAssocID="{66744FAC-4B2F-D544-B0FF-21EC99A707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07A6E7-B170-9C44-90C8-F86F39BAD24B}" type="pres">
      <dgm:prSet presAssocID="{66744FAC-4B2F-D544-B0FF-21EC99A70708}" presName="spNode" presStyleCnt="0"/>
      <dgm:spPr/>
    </dgm:pt>
    <dgm:pt modelId="{B47D59CB-7D38-3549-96A3-477658A2B3D1}" type="pres">
      <dgm:prSet presAssocID="{CDBA06A7-92D4-5C44-93BF-3BB6D1C8E01B}" presName="sibTrans" presStyleLbl="sibTrans1D1" presStyleIdx="3" presStyleCnt="5"/>
      <dgm:spPr/>
    </dgm:pt>
    <dgm:pt modelId="{996D8FE9-957B-BC4E-A952-1D4DFB081F9F}" type="pres">
      <dgm:prSet presAssocID="{76600AC0-D5F8-AD47-B859-949FF8A89465}" presName="node" presStyleLbl="node1" presStyleIdx="4" presStyleCnt="5">
        <dgm:presLayoutVars>
          <dgm:bulletEnabled val="1"/>
        </dgm:presLayoutVars>
      </dgm:prSet>
      <dgm:spPr/>
    </dgm:pt>
    <dgm:pt modelId="{A2BB6B9A-51A5-5148-8596-934A6F9374C1}" type="pres">
      <dgm:prSet presAssocID="{76600AC0-D5F8-AD47-B859-949FF8A89465}" presName="spNode" presStyleCnt="0"/>
      <dgm:spPr/>
    </dgm:pt>
    <dgm:pt modelId="{24A70505-8C69-344B-804B-9587A2AF2967}" type="pres">
      <dgm:prSet presAssocID="{ED3F8E14-E7D0-044D-A748-1547BAF9CE2A}" presName="sibTrans" presStyleLbl="sibTrans1D1" presStyleIdx="4" presStyleCnt="5"/>
      <dgm:spPr/>
    </dgm:pt>
  </dgm:ptLst>
  <dgm:cxnLst>
    <dgm:cxn modelId="{EBE88E24-6C83-C84A-9E39-1545E00E1E48}" type="presOf" srcId="{76600AC0-D5F8-AD47-B859-949FF8A89465}" destId="{996D8FE9-957B-BC4E-A952-1D4DFB081F9F}" srcOrd="0" destOrd="0" presId="urn:microsoft.com/office/officeart/2005/8/layout/cycle6"/>
    <dgm:cxn modelId="{F864EE8B-FAE0-5540-A66D-C78CE379D37D}" srcId="{B6BE585D-8F23-5F48-9959-474BD0C5EDE0}" destId="{66744FAC-4B2F-D544-B0FF-21EC99A70708}" srcOrd="3" destOrd="0" parTransId="{CB9E3D81-B261-E444-A617-EA57F339B491}" sibTransId="{CDBA06A7-92D4-5C44-93BF-3BB6D1C8E01B}"/>
    <dgm:cxn modelId="{4F19532D-EC51-F849-8DD1-BF010FC374F3}" srcId="{B6BE585D-8F23-5F48-9959-474BD0C5EDE0}" destId="{53A18258-A358-1A4E-ABDD-37697756D299}" srcOrd="0" destOrd="0" parTransId="{174FB917-2BAA-0244-9865-C7C152882A93}" sibTransId="{E121ABF5-EDFA-074D-8D28-D242C3E7DDCC}"/>
    <dgm:cxn modelId="{A23F8A19-0612-7840-AC5A-54AF89B245EE}" srcId="{B6BE585D-8F23-5F48-9959-474BD0C5EDE0}" destId="{76600AC0-D5F8-AD47-B859-949FF8A89465}" srcOrd="4" destOrd="0" parTransId="{FFAEC6F0-3430-0F42-AA74-EA736FCB27EE}" sibTransId="{ED3F8E14-E7D0-044D-A748-1547BAF9CE2A}"/>
    <dgm:cxn modelId="{C620B546-E8B3-184E-9131-67B0DBFB8DA3}" type="presOf" srcId="{B6BE585D-8F23-5F48-9959-474BD0C5EDE0}" destId="{56378F3A-528A-D945-B6F8-543AD31649C6}" srcOrd="0" destOrd="0" presId="urn:microsoft.com/office/officeart/2005/8/layout/cycle6"/>
    <dgm:cxn modelId="{4E43B989-6B3A-2840-B87F-F2EF85C7334B}" srcId="{B6BE585D-8F23-5F48-9959-474BD0C5EDE0}" destId="{AA92F369-2FE1-3F4F-B083-E8AC81540AD8}" srcOrd="1" destOrd="0" parTransId="{FF606AAA-89F4-9C42-AA32-69843FE18ACB}" sibTransId="{50D0FD3E-E437-0945-B688-2894DE4BA9AA}"/>
    <dgm:cxn modelId="{99D08F3C-DE50-274C-A517-07AFAC73D797}" type="presOf" srcId="{E121ABF5-EDFA-074D-8D28-D242C3E7DDCC}" destId="{8A04EC62-9AC6-A145-A976-CADA395BDFB4}" srcOrd="0" destOrd="0" presId="urn:microsoft.com/office/officeart/2005/8/layout/cycle6"/>
    <dgm:cxn modelId="{38BB213C-3E8E-5042-9581-E5752672D37C}" type="presOf" srcId="{CDBA06A7-92D4-5C44-93BF-3BB6D1C8E01B}" destId="{B47D59CB-7D38-3549-96A3-477658A2B3D1}" srcOrd="0" destOrd="0" presId="urn:microsoft.com/office/officeart/2005/8/layout/cycle6"/>
    <dgm:cxn modelId="{72265424-636A-F848-BC9C-7BCFF3E20333}" type="presOf" srcId="{50D0FD3E-E437-0945-B688-2894DE4BA9AA}" destId="{688ACEA1-7D67-A348-85E4-51F9FBE3B1B3}" srcOrd="0" destOrd="0" presId="urn:microsoft.com/office/officeart/2005/8/layout/cycle6"/>
    <dgm:cxn modelId="{F49C5279-B9FD-9949-BE83-D7F06F8BABDD}" type="presOf" srcId="{AA92F369-2FE1-3F4F-B083-E8AC81540AD8}" destId="{7351923C-BC3C-FB48-A879-BBE00E6B3EFE}" srcOrd="0" destOrd="0" presId="urn:microsoft.com/office/officeart/2005/8/layout/cycle6"/>
    <dgm:cxn modelId="{9A92FD9B-699B-3448-9D61-55076D3982EF}" type="presOf" srcId="{66744FAC-4B2F-D544-B0FF-21EC99A70708}" destId="{978CC23C-57B7-8E44-85EB-B02A0933E0F1}" srcOrd="0" destOrd="0" presId="urn:microsoft.com/office/officeart/2005/8/layout/cycle6"/>
    <dgm:cxn modelId="{E92D93FE-C3C9-934F-987E-A4EA60757FD5}" type="presOf" srcId="{53A18258-A358-1A4E-ABDD-37697756D299}" destId="{F5A6582A-D7AA-1844-B9A5-76306185E022}" srcOrd="0" destOrd="0" presId="urn:microsoft.com/office/officeart/2005/8/layout/cycle6"/>
    <dgm:cxn modelId="{0E0957A8-8449-F048-9371-168F4B8A74FF}" type="presOf" srcId="{0D1D3171-B617-8D49-9E7A-3FE268BF1905}" destId="{16B285DE-A2EF-5845-82DA-7BF7A46116B2}" srcOrd="0" destOrd="0" presId="urn:microsoft.com/office/officeart/2005/8/layout/cycle6"/>
    <dgm:cxn modelId="{DAD03097-DD33-EB42-B8BE-E09B179FD95B}" type="presOf" srcId="{ED3F8E14-E7D0-044D-A748-1547BAF9CE2A}" destId="{24A70505-8C69-344B-804B-9587A2AF2967}" srcOrd="0" destOrd="0" presId="urn:microsoft.com/office/officeart/2005/8/layout/cycle6"/>
    <dgm:cxn modelId="{16492224-F6A8-E146-93E7-BF1F631F65F6}" type="presOf" srcId="{5955072D-00D8-174F-851F-F33B18BCB12F}" destId="{BF96B16D-172B-534D-817B-78052B0FC86E}" srcOrd="0" destOrd="0" presId="urn:microsoft.com/office/officeart/2005/8/layout/cycle6"/>
    <dgm:cxn modelId="{92D13200-4DDA-7144-B81A-321678FD3EA7}" srcId="{B6BE585D-8F23-5F48-9959-474BD0C5EDE0}" destId="{5955072D-00D8-174F-851F-F33B18BCB12F}" srcOrd="2" destOrd="0" parTransId="{D22F935A-E1DE-D74B-B29C-DD14B95426D1}" sibTransId="{0D1D3171-B617-8D49-9E7A-3FE268BF1905}"/>
    <dgm:cxn modelId="{B1B0918D-9AD4-9940-94DC-50D8EE2632CF}" type="presParOf" srcId="{56378F3A-528A-D945-B6F8-543AD31649C6}" destId="{F5A6582A-D7AA-1844-B9A5-76306185E022}" srcOrd="0" destOrd="0" presId="urn:microsoft.com/office/officeart/2005/8/layout/cycle6"/>
    <dgm:cxn modelId="{3C5A9BA2-43B1-4C42-B9EC-E9B7F8175E59}" type="presParOf" srcId="{56378F3A-528A-D945-B6F8-543AD31649C6}" destId="{7456C525-B716-F544-9888-279136734F4C}" srcOrd="1" destOrd="0" presId="urn:microsoft.com/office/officeart/2005/8/layout/cycle6"/>
    <dgm:cxn modelId="{5503E2C3-0D2D-1A4B-B8CE-78A8E6935142}" type="presParOf" srcId="{56378F3A-528A-D945-B6F8-543AD31649C6}" destId="{8A04EC62-9AC6-A145-A976-CADA395BDFB4}" srcOrd="2" destOrd="0" presId="urn:microsoft.com/office/officeart/2005/8/layout/cycle6"/>
    <dgm:cxn modelId="{0B5461D1-82BC-1D4C-BDCA-B0C8B4A53FFE}" type="presParOf" srcId="{56378F3A-528A-D945-B6F8-543AD31649C6}" destId="{7351923C-BC3C-FB48-A879-BBE00E6B3EFE}" srcOrd="3" destOrd="0" presId="urn:microsoft.com/office/officeart/2005/8/layout/cycle6"/>
    <dgm:cxn modelId="{908B586B-3E85-C24F-9031-DAAF73A8C71E}" type="presParOf" srcId="{56378F3A-528A-D945-B6F8-543AD31649C6}" destId="{848119AF-B5C5-D74E-97EF-845789C880B1}" srcOrd="4" destOrd="0" presId="urn:microsoft.com/office/officeart/2005/8/layout/cycle6"/>
    <dgm:cxn modelId="{6560FF6B-5F73-6C42-AAEC-F291D15BEB9C}" type="presParOf" srcId="{56378F3A-528A-D945-B6F8-543AD31649C6}" destId="{688ACEA1-7D67-A348-85E4-51F9FBE3B1B3}" srcOrd="5" destOrd="0" presId="urn:microsoft.com/office/officeart/2005/8/layout/cycle6"/>
    <dgm:cxn modelId="{35356BA0-50A7-F445-ACAC-88EEEB474C5E}" type="presParOf" srcId="{56378F3A-528A-D945-B6F8-543AD31649C6}" destId="{BF96B16D-172B-534D-817B-78052B0FC86E}" srcOrd="6" destOrd="0" presId="urn:microsoft.com/office/officeart/2005/8/layout/cycle6"/>
    <dgm:cxn modelId="{3DC15009-6FD4-724E-B61E-093B88A5CCEA}" type="presParOf" srcId="{56378F3A-528A-D945-B6F8-543AD31649C6}" destId="{37425BA2-6A36-6147-AD4E-3F08CBBCC83F}" srcOrd="7" destOrd="0" presId="urn:microsoft.com/office/officeart/2005/8/layout/cycle6"/>
    <dgm:cxn modelId="{1C82EF28-98C0-3C46-BAAC-0B561F12FE93}" type="presParOf" srcId="{56378F3A-528A-D945-B6F8-543AD31649C6}" destId="{16B285DE-A2EF-5845-82DA-7BF7A46116B2}" srcOrd="8" destOrd="0" presId="urn:microsoft.com/office/officeart/2005/8/layout/cycle6"/>
    <dgm:cxn modelId="{088778DC-2610-1F4E-89DD-38A5D25B4018}" type="presParOf" srcId="{56378F3A-528A-D945-B6F8-543AD31649C6}" destId="{978CC23C-57B7-8E44-85EB-B02A0933E0F1}" srcOrd="9" destOrd="0" presId="urn:microsoft.com/office/officeart/2005/8/layout/cycle6"/>
    <dgm:cxn modelId="{5BAB4E1A-5F54-B94E-8B4C-3CACCEC31A41}" type="presParOf" srcId="{56378F3A-528A-D945-B6F8-543AD31649C6}" destId="{9107A6E7-B170-9C44-90C8-F86F39BAD24B}" srcOrd="10" destOrd="0" presId="urn:microsoft.com/office/officeart/2005/8/layout/cycle6"/>
    <dgm:cxn modelId="{3316422A-A1B5-2741-8C53-0ECD6F5F0DDB}" type="presParOf" srcId="{56378F3A-528A-D945-B6F8-543AD31649C6}" destId="{B47D59CB-7D38-3549-96A3-477658A2B3D1}" srcOrd="11" destOrd="0" presId="urn:microsoft.com/office/officeart/2005/8/layout/cycle6"/>
    <dgm:cxn modelId="{EF71788D-69D7-0A42-A68E-57595D42CD41}" type="presParOf" srcId="{56378F3A-528A-D945-B6F8-543AD31649C6}" destId="{996D8FE9-957B-BC4E-A952-1D4DFB081F9F}" srcOrd="12" destOrd="0" presId="urn:microsoft.com/office/officeart/2005/8/layout/cycle6"/>
    <dgm:cxn modelId="{DDFAE838-9749-B447-A5AF-CB51FD00F16C}" type="presParOf" srcId="{56378F3A-528A-D945-B6F8-543AD31649C6}" destId="{A2BB6B9A-51A5-5148-8596-934A6F9374C1}" srcOrd="13" destOrd="0" presId="urn:microsoft.com/office/officeart/2005/8/layout/cycle6"/>
    <dgm:cxn modelId="{BCAF1B14-9974-134E-929C-EB3042CC2BAA}" type="presParOf" srcId="{56378F3A-528A-D945-B6F8-543AD31649C6}" destId="{24A70505-8C69-344B-804B-9587A2AF296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D3F45-0438-F345-ACD0-B4A99B991EEF}" type="doc">
      <dgm:prSet loTypeId="urn:microsoft.com/office/officeart/2005/8/layout/hChevron3" loCatId="process" qsTypeId="urn:microsoft.com/office/officeart/2005/8/quickstyle/simple2" qsCatId="simple" csTypeId="urn:microsoft.com/office/officeart/2005/8/colors/colorful1" csCatId="colorful" phldr="1"/>
      <dgm:spPr/>
    </dgm:pt>
    <dgm:pt modelId="{9FD97976-681C-5D4B-9B41-40FF849E11F7}">
      <dgm:prSet phldrT="[Testo]"/>
      <dgm:spPr/>
      <dgm:t>
        <a:bodyPr/>
        <a:lstStyle/>
        <a:p>
          <a:r>
            <a:rPr lang="it-IT" dirty="0" smtClean="0"/>
            <a:t>ricerca e sviluppo</a:t>
          </a:r>
          <a:endParaRPr lang="it-IT" dirty="0"/>
        </a:p>
      </dgm:t>
    </dgm:pt>
    <dgm:pt modelId="{6B8F3F56-C654-5E45-8875-8EE5869BB7FC}" type="parTrans" cxnId="{93190A66-CB3F-BD4B-AA60-FF2381597F44}">
      <dgm:prSet/>
      <dgm:spPr/>
      <dgm:t>
        <a:bodyPr/>
        <a:lstStyle/>
        <a:p>
          <a:endParaRPr lang="it-IT"/>
        </a:p>
      </dgm:t>
    </dgm:pt>
    <dgm:pt modelId="{A4C51C70-8948-BC4B-8C1D-B64EB824675C}" type="sibTrans" cxnId="{93190A66-CB3F-BD4B-AA60-FF2381597F44}">
      <dgm:prSet/>
      <dgm:spPr/>
      <dgm:t>
        <a:bodyPr/>
        <a:lstStyle/>
        <a:p>
          <a:endParaRPr lang="it-IT"/>
        </a:p>
      </dgm:t>
    </dgm:pt>
    <dgm:pt modelId="{4C6BCD76-9436-2944-8913-81BC4DC19693}">
      <dgm:prSet phldrT="[Testo]"/>
      <dgm:spPr/>
      <dgm:t>
        <a:bodyPr/>
        <a:lstStyle/>
        <a:p>
          <a:r>
            <a:rPr lang="it-IT" dirty="0" smtClean="0"/>
            <a:t>produzione </a:t>
          </a:r>
          <a:endParaRPr lang="it-IT" dirty="0"/>
        </a:p>
      </dgm:t>
    </dgm:pt>
    <dgm:pt modelId="{DB2B0AFF-6699-EF4E-B69A-9E53F0097E11}" type="parTrans" cxnId="{70404CB4-1229-4648-AAE9-DA21E6B78E13}">
      <dgm:prSet/>
      <dgm:spPr/>
      <dgm:t>
        <a:bodyPr/>
        <a:lstStyle/>
        <a:p>
          <a:endParaRPr lang="it-IT"/>
        </a:p>
      </dgm:t>
    </dgm:pt>
    <dgm:pt modelId="{461DB073-C96A-104D-BE93-7ADED3178C24}" type="sibTrans" cxnId="{70404CB4-1229-4648-AAE9-DA21E6B78E13}">
      <dgm:prSet/>
      <dgm:spPr/>
      <dgm:t>
        <a:bodyPr/>
        <a:lstStyle/>
        <a:p>
          <a:endParaRPr lang="it-IT"/>
        </a:p>
      </dgm:t>
    </dgm:pt>
    <dgm:pt modelId="{6ECE1E4C-51E2-3048-AC67-C856628E9432}">
      <dgm:prSet phldrT="[Testo]"/>
      <dgm:spPr/>
      <dgm:t>
        <a:bodyPr/>
        <a:lstStyle/>
        <a:p>
          <a:r>
            <a:rPr lang="it-IT" dirty="0" smtClean="0"/>
            <a:t>marketing</a:t>
          </a:r>
          <a:endParaRPr lang="it-IT" dirty="0"/>
        </a:p>
      </dgm:t>
    </dgm:pt>
    <dgm:pt modelId="{DC12904D-305F-A247-A70E-F3E812BC4450}" type="parTrans" cxnId="{DFA3CECE-F72A-B94B-BD65-EF7BA4874134}">
      <dgm:prSet/>
      <dgm:spPr/>
      <dgm:t>
        <a:bodyPr/>
        <a:lstStyle/>
        <a:p>
          <a:endParaRPr lang="it-IT"/>
        </a:p>
      </dgm:t>
    </dgm:pt>
    <dgm:pt modelId="{B19E87EA-F5BF-CF45-9941-9BDEFF2ACB55}" type="sibTrans" cxnId="{DFA3CECE-F72A-B94B-BD65-EF7BA4874134}">
      <dgm:prSet/>
      <dgm:spPr/>
      <dgm:t>
        <a:bodyPr/>
        <a:lstStyle/>
        <a:p>
          <a:endParaRPr lang="it-IT"/>
        </a:p>
      </dgm:t>
    </dgm:pt>
    <dgm:pt modelId="{57B3375E-D5A5-2A42-B31B-AFA0D2825D48}" type="pres">
      <dgm:prSet presAssocID="{0E3D3F45-0438-F345-ACD0-B4A99B991EEF}" presName="Name0" presStyleCnt="0">
        <dgm:presLayoutVars>
          <dgm:dir/>
          <dgm:resizeHandles val="exact"/>
        </dgm:presLayoutVars>
      </dgm:prSet>
      <dgm:spPr/>
    </dgm:pt>
    <dgm:pt modelId="{83DB6C4E-E980-4F44-BE88-ABB1276B3F6E}" type="pres">
      <dgm:prSet presAssocID="{9FD97976-681C-5D4B-9B41-40FF849E11F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7AD21F-CD80-344A-8602-844DEC1AB2BE}" type="pres">
      <dgm:prSet presAssocID="{A4C51C70-8948-BC4B-8C1D-B64EB824675C}" presName="parSpace" presStyleCnt="0"/>
      <dgm:spPr/>
    </dgm:pt>
    <dgm:pt modelId="{F673BE8B-F5AA-6A45-B665-8F050BED5906}" type="pres">
      <dgm:prSet presAssocID="{4C6BCD76-9436-2944-8913-81BC4DC19693}" presName="parTxOnly" presStyleLbl="node1" presStyleIdx="1" presStyleCnt="3">
        <dgm:presLayoutVars>
          <dgm:bulletEnabled val="1"/>
        </dgm:presLayoutVars>
      </dgm:prSet>
      <dgm:spPr/>
    </dgm:pt>
    <dgm:pt modelId="{580980D3-D235-1A4A-9D45-5A44F848BE54}" type="pres">
      <dgm:prSet presAssocID="{461DB073-C96A-104D-BE93-7ADED3178C24}" presName="parSpace" presStyleCnt="0"/>
      <dgm:spPr/>
    </dgm:pt>
    <dgm:pt modelId="{97DA3622-AE03-8F4C-BD21-94C48DBD9969}" type="pres">
      <dgm:prSet presAssocID="{6ECE1E4C-51E2-3048-AC67-C856628E9432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3190A66-CB3F-BD4B-AA60-FF2381597F44}" srcId="{0E3D3F45-0438-F345-ACD0-B4A99B991EEF}" destId="{9FD97976-681C-5D4B-9B41-40FF849E11F7}" srcOrd="0" destOrd="0" parTransId="{6B8F3F56-C654-5E45-8875-8EE5869BB7FC}" sibTransId="{A4C51C70-8948-BC4B-8C1D-B64EB824675C}"/>
    <dgm:cxn modelId="{870CA7A5-5DE4-4B4B-90CD-29B25EF3D4B4}" type="presOf" srcId="{4C6BCD76-9436-2944-8913-81BC4DC19693}" destId="{F673BE8B-F5AA-6A45-B665-8F050BED5906}" srcOrd="0" destOrd="0" presId="urn:microsoft.com/office/officeart/2005/8/layout/hChevron3"/>
    <dgm:cxn modelId="{70404CB4-1229-4648-AAE9-DA21E6B78E13}" srcId="{0E3D3F45-0438-F345-ACD0-B4A99B991EEF}" destId="{4C6BCD76-9436-2944-8913-81BC4DC19693}" srcOrd="1" destOrd="0" parTransId="{DB2B0AFF-6699-EF4E-B69A-9E53F0097E11}" sibTransId="{461DB073-C96A-104D-BE93-7ADED3178C24}"/>
    <dgm:cxn modelId="{34A1A3FD-7B7C-A445-9D0E-E77B3B131E32}" type="presOf" srcId="{9FD97976-681C-5D4B-9B41-40FF849E11F7}" destId="{83DB6C4E-E980-4F44-BE88-ABB1276B3F6E}" srcOrd="0" destOrd="0" presId="urn:microsoft.com/office/officeart/2005/8/layout/hChevron3"/>
    <dgm:cxn modelId="{DFA3CECE-F72A-B94B-BD65-EF7BA4874134}" srcId="{0E3D3F45-0438-F345-ACD0-B4A99B991EEF}" destId="{6ECE1E4C-51E2-3048-AC67-C856628E9432}" srcOrd="2" destOrd="0" parTransId="{DC12904D-305F-A247-A70E-F3E812BC4450}" sibTransId="{B19E87EA-F5BF-CF45-9941-9BDEFF2ACB55}"/>
    <dgm:cxn modelId="{5793BDF2-2276-044F-95CF-381420094C90}" type="presOf" srcId="{0E3D3F45-0438-F345-ACD0-B4A99B991EEF}" destId="{57B3375E-D5A5-2A42-B31B-AFA0D2825D48}" srcOrd="0" destOrd="0" presId="urn:microsoft.com/office/officeart/2005/8/layout/hChevron3"/>
    <dgm:cxn modelId="{3D23C686-66E5-7B4F-8CC6-695C99B893FD}" type="presOf" srcId="{6ECE1E4C-51E2-3048-AC67-C856628E9432}" destId="{97DA3622-AE03-8F4C-BD21-94C48DBD9969}" srcOrd="0" destOrd="0" presId="urn:microsoft.com/office/officeart/2005/8/layout/hChevron3"/>
    <dgm:cxn modelId="{EE77A8AC-5AB4-C544-9598-8DDD0DB4503B}" type="presParOf" srcId="{57B3375E-D5A5-2A42-B31B-AFA0D2825D48}" destId="{83DB6C4E-E980-4F44-BE88-ABB1276B3F6E}" srcOrd="0" destOrd="0" presId="urn:microsoft.com/office/officeart/2005/8/layout/hChevron3"/>
    <dgm:cxn modelId="{D522C88F-5C84-A14F-9671-5B7AB825E4A2}" type="presParOf" srcId="{57B3375E-D5A5-2A42-B31B-AFA0D2825D48}" destId="{B17AD21F-CD80-344A-8602-844DEC1AB2BE}" srcOrd="1" destOrd="0" presId="urn:microsoft.com/office/officeart/2005/8/layout/hChevron3"/>
    <dgm:cxn modelId="{91BF7378-6BE1-254A-A3AD-2A6CF33DD863}" type="presParOf" srcId="{57B3375E-D5A5-2A42-B31B-AFA0D2825D48}" destId="{F673BE8B-F5AA-6A45-B665-8F050BED5906}" srcOrd="2" destOrd="0" presId="urn:microsoft.com/office/officeart/2005/8/layout/hChevron3"/>
    <dgm:cxn modelId="{2B0E7A66-8C9B-5E4B-B993-8DC16D9E44C3}" type="presParOf" srcId="{57B3375E-D5A5-2A42-B31B-AFA0D2825D48}" destId="{580980D3-D235-1A4A-9D45-5A44F848BE54}" srcOrd="3" destOrd="0" presId="urn:microsoft.com/office/officeart/2005/8/layout/hChevron3"/>
    <dgm:cxn modelId="{6378F5B0-F671-9043-BCBD-3B19D5261AAA}" type="presParOf" srcId="{57B3375E-D5A5-2A42-B31B-AFA0D2825D48}" destId="{97DA3622-AE03-8F4C-BD21-94C48DBD996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3CABEF-916B-AD47-9945-FDE0907BE389}" type="doc">
      <dgm:prSet loTypeId="urn:microsoft.com/office/officeart/2005/8/layout/cycle7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DC8DB47-87B3-F54A-BFC3-5B971B1A2C35}">
      <dgm:prSet phldrT="[Testo]"/>
      <dgm:spPr/>
      <dgm:t>
        <a:bodyPr/>
        <a:lstStyle/>
        <a:p>
          <a:r>
            <a:rPr lang="it-IT" dirty="0" smtClean="0"/>
            <a:t>Ricerca &amp; Sviluppo</a:t>
          </a:r>
          <a:endParaRPr lang="it-IT" dirty="0"/>
        </a:p>
      </dgm:t>
    </dgm:pt>
    <dgm:pt modelId="{A305C698-69E0-5241-83F9-2B57D0DDA574}" type="parTrans" cxnId="{F93A3AF3-8EAE-3949-A524-471C138A36CD}">
      <dgm:prSet/>
      <dgm:spPr/>
      <dgm:t>
        <a:bodyPr/>
        <a:lstStyle/>
        <a:p>
          <a:endParaRPr lang="it-IT"/>
        </a:p>
      </dgm:t>
    </dgm:pt>
    <dgm:pt modelId="{D9879DCE-C68A-0D42-88AC-1DB8F9F87C99}" type="sibTrans" cxnId="{F93A3AF3-8EAE-3949-A524-471C138A36CD}">
      <dgm:prSet/>
      <dgm:spPr/>
      <dgm:t>
        <a:bodyPr/>
        <a:lstStyle/>
        <a:p>
          <a:endParaRPr lang="it-IT"/>
        </a:p>
      </dgm:t>
    </dgm:pt>
    <dgm:pt modelId="{FF3B9942-9B40-E44F-876B-4566D5516A12}">
      <dgm:prSet phldrT="[Testo]"/>
      <dgm:spPr/>
      <dgm:t>
        <a:bodyPr/>
        <a:lstStyle/>
        <a:p>
          <a:r>
            <a:rPr lang="it-IT" dirty="0" smtClean="0"/>
            <a:t>Strategia e Marketing</a:t>
          </a:r>
          <a:endParaRPr lang="it-IT" dirty="0"/>
        </a:p>
      </dgm:t>
    </dgm:pt>
    <dgm:pt modelId="{B0973614-9245-4940-BBCB-D97F42FE3FC5}" type="parTrans" cxnId="{5CBAE646-F740-7942-B17A-7F6507343C04}">
      <dgm:prSet/>
      <dgm:spPr/>
      <dgm:t>
        <a:bodyPr/>
        <a:lstStyle/>
        <a:p>
          <a:endParaRPr lang="it-IT"/>
        </a:p>
      </dgm:t>
    </dgm:pt>
    <dgm:pt modelId="{C66C57D3-B086-EA45-929C-98B1CF584972}" type="sibTrans" cxnId="{5CBAE646-F740-7942-B17A-7F6507343C04}">
      <dgm:prSet/>
      <dgm:spPr/>
      <dgm:t>
        <a:bodyPr/>
        <a:lstStyle/>
        <a:p>
          <a:endParaRPr lang="it-IT"/>
        </a:p>
      </dgm:t>
    </dgm:pt>
    <dgm:pt modelId="{BA1B2EE1-959D-5D4B-BDFA-0DFF5F5324C6}">
      <dgm:prSet phldrT="[Testo]"/>
      <dgm:spPr/>
      <dgm:t>
        <a:bodyPr/>
        <a:lstStyle/>
        <a:p>
          <a:r>
            <a:rPr lang="it-IT" dirty="0" smtClean="0"/>
            <a:t>Produzione</a:t>
          </a:r>
          <a:endParaRPr lang="it-IT" dirty="0"/>
        </a:p>
      </dgm:t>
    </dgm:pt>
    <dgm:pt modelId="{B9754136-51F3-B843-97C2-9AA5C1BD5B75}" type="parTrans" cxnId="{36B119F1-EE0F-0543-848F-E34E7AAE6E94}">
      <dgm:prSet/>
      <dgm:spPr/>
      <dgm:t>
        <a:bodyPr/>
        <a:lstStyle/>
        <a:p>
          <a:endParaRPr lang="it-IT"/>
        </a:p>
      </dgm:t>
    </dgm:pt>
    <dgm:pt modelId="{131252F0-53FA-A545-8EB0-CD0FA437C4B0}" type="sibTrans" cxnId="{36B119F1-EE0F-0543-848F-E34E7AAE6E94}">
      <dgm:prSet/>
      <dgm:spPr/>
      <dgm:t>
        <a:bodyPr/>
        <a:lstStyle/>
        <a:p>
          <a:endParaRPr lang="it-IT"/>
        </a:p>
      </dgm:t>
    </dgm:pt>
    <dgm:pt modelId="{7D92B339-FE6A-184E-832D-8119FBEF3C68}" type="pres">
      <dgm:prSet presAssocID="{133CABEF-916B-AD47-9945-FDE0907BE389}" presName="Name0" presStyleCnt="0">
        <dgm:presLayoutVars>
          <dgm:dir/>
          <dgm:resizeHandles val="exact"/>
        </dgm:presLayoutVars>
      </dgm:prSet>
      <dgm:spPr/>
    </dgm:pt>
    <dgm:pt modelId="{C46DD5F9-BB63-E24D-939B-8C700D3324A9}" type="pres">
      <dgm:prSet presAssocID="{5DC8DB47-87B3-F54A-BFC3-5B971B1A2C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A2053D-1D54-6D4B-ABE5-98056554D834}" type="pres">
      <dgm:prSet presAssocID="{D9879DCE-C68A-0D42-88AC-1DB8F9F87C99}" presName="sibTrans" presStyleLbl="sibTrans2D1" presStyleIdx="0" presStyleCnt="3"/>
      <dgm:spPr/>
    </dgm:pt>
    <dgm:pt modelId="{5D70A7B3-DEA2-414F-A484-FB1FDE7AB706}" type="pres">
      <dgm:prSet presAssocID="{D9879DCE-C68A-0D42-88AC-1DB8F9F87C99}" presName="connectorText" presStyleLbl="sibTrans2D1" presStyleIdx="0" presStyleCnt="3"/>
      <dgm:spPr/>
    </dgm:pt>
    <dgm:pt modelId="{02931F7E-9E2F-8E46-9561-112EE023E4B1}" type="pres">
      <dgm:prSet presAssocID="{FF3B9942-9B40-E44F-876B-4566D5516A12}" presName="node" presStyleLbl="node1" presStyleIdx="1" presStyleCnt="3">
        <dgm:presLayoutVars>
          <dgm:bulletEnabled val="1"/>
        </dgm:presLayoutVars>
      </dgm:prSet>
      <dgm:spPr/>
    </dgm:pt>
    <dgm:pt modelId="{5720E504-A108-2F4E-A38E-FEAA8F33D064}" type="pres">
      <dgm:prSet presAssocID="{C66C57D3-B086-EA45-929C-98B1CF584972}" presName="sibTrans" presStyleLbl="sibTrans2D1" presStyleIdx="1" presStyleCnt="3"/>
      <dgm:spPr/>
    </dgm:pt>
    <dgm:pt modelId="{26CC5B36-2503-C440-A87A-57F6AF4E0F22}" type="pres">
      <dgm:prSet presAssocID="{C66C57D3-B086-EA45-929C-98B1CF584972}" presName="connectorText" presStyleLbl="sibTrans2D1" presStyleIdx="1" presStyleCnt="3"/>
      <dgm:spPr/>
    </dgm:pt>
    <dgm:pt modelId="{5957464A-F39C-E141-A3EB-B3F79F19A5DB}" type="pres">
      <dgm:prSet presAssocID="{BA1B2EE1-959D-5D4B-BDFA-0DFF5F5324C6}" presName="node" presStyleLbl="node1" presStyleIdx="2" presStyleCnt="3">
        <dgm:presLayoutVars>
          <dgm:bulletEnabled val="1"/>
        </dgm:presLayoutVars>
      </dgm:prSet>
      <dgm:spPr/>
    </dgm:pt>
    <dgm:pt modelId="{B19B46AA-14A0-2A48-B768-580A2D8EA8D2}" type="pres">
      <dgm:prSet presAssocID="{131252F0-53FA-A545-8EB0-CD0FA437C4B0}" presName="sibTrans" presStyleLbl="sibTrans2D1" presStyleIdx="2" presStyleCnt="3"/>
      <dgm:spPr/>
    </dgm:pt>
    <dgm:pt modelId="{D711B56E-34AB-524E-A266-E333FDCE0671}" type="pres">
      <dgm:prSet presAssocID="{131252F0-53FA-A545-8EB0-CD0FA437C4B0}" presName="connectorText" presStyleLbl="sibTrans2D1" presStyleIdx="2" presStyleCnt="3"/>
      <dgm:spPr/>
    </dgm:pt>
  </dgm:ptLst>
  <dgm:cxnLst>
    <dgm:cxn modelId="{ADB1A548-E1D0-F649-AFCD-9A359E1DFA2F}" type="presOf" srcId="{5DC8DB47-87B3-F54A-BFC3-5B971B1A2C35}" destId="{C46DD5F9-BB63-E24D-939B-8C700D3324A9}" srcOrd="0" destOrd="0" presId="urn:microsoft.com/office/officeart/2005/8/layout/cycle7"/>
    <dgm:cxn modelId="{F93A3AF3-8EAE-3949-A524-471C138A36CD}" srcId="{133CABEF-916B-AD47-9945-FDE0907BE389}" destId="{5DC8DB47-87B3-F54A-BFC3-5B971B1A2C35}" srcOrd="0" destOrd="0" parTransId="{A305C698-69E0-5241-83F9-2B57D0DDA574}" sibTransId="{D9879DCE-C68A-0D42-88AC-1DB8F9F87C99}"/>
    <dgm:cxn modelId="{CACD40AB-C199-BE40-8E56-69E86E445B1E}" type="presOf" srcId="{131252F0-53FA-A545-8EB0-CD0FA437C4B0}" destId="{D711B56E-34AB-524E-A266-E333FDCE0671}" srcOrd="1" destOrd="0" presId="urn:microsoft.com/office/officeart/2005/8/layout/cycle7"/>
    <dgm:cxn modelId="{F9C02180-DDE1-CB4B-AB35-287F8814C3C9}" type="presOf" srcId="{C66C57D3-B086-EA45-929C-98B1CF584972}" destId="{26CC5B36-2503-C440-A87A-57F6AF4E0F22}" srcOrd="1" destOrd="0" presId="urn:microsoft.com/office/officeart/2005/8/layout/cycle7"/>
    <dgm:cxn modelId="{36B119F1-EE0F-0543-848F-E34E7AAE6E94}" srcId="{133CABEF-916B-AD47-9945-FDE0907BE389}" destId="{BA1B2EE1-959D-5D4B-BDFA-0DFF5F5324C6}" srcOrd="2" destOrd="0" parTransId="{B9754136-51F3-B843-97C2-9AA5C1BD5B75}" sibTransId="{131252F0-53FA-A545-8EB0-CD0FA437C4B0}"/>
    <dgm:cxn modelId="{29A5D8F5-D7F7-FD43-9E55-2C578B0AF307}" type="presOf" srcId="{C66C57D3-B086-EA45-929C-98B1CF584972}" destId="{5720E504-A108-2F4E-A38E-FEAA8F33D064}" srcOrd="0" destOrd="0" presId="urn:microsoft.com/office/officeart/2005/8/layout/cycle7"/>
    <dgm:cxn modelId="{E7F2D10A-5FD1-D249-9D16-2401EBB1551F}" type="presOf" srcId="{D9879DCE-C68A-0D42-88AC-1DB8F9F87C99}" destId="{E0A2053D-1D54-6D4B-ABE5-98056554D834}" srcOrd="0" destOrd="0" presId="urn:microsoft.com/office/officeart/2005/8/layout/cycle7"/>
    <dgm:cxn modelId="{71F18CA9-E458-BB4A-A5D6-E21689698CE9}" type="presOf" srcId="{131252F0-53FA-A545-8EB0-CD0FA437C4B0}" destId="{B19B46AA-14A0-2A48-B768-580A2D8EA8D2}" srcOrd="0" destOrd="0" presId="urn:microsoft.com/office/officeart/2005/8/layout/cycle7"/>
    <dgm:cxn modelId="{B372AA57-46C4-E543-AAC2-E467AE029407}" type="presOf" srcId="{BA1B2EE1-959D-5D4B-BDFA-0DFF5F5324C6}" destId="{5957464A-F39C-E141-A3EB-B3F79F19A5DB}" srcOrd="0" destOrd="0" presId="urn:microsoft.com/office/officeart/2005/8/layout/cycle7"/>
    <dgm:cxn modelId="{5CBAE646-F740-7942-B17A-7F6507343C04}" srcId="{133CABEF-916B-AD47-9945-FDE0907BE389}" destId="{FF3B9942-9B40-E44F-876B-4566D5516A12}" srcOrd="1" destOrd="0" parTransId="{B0973614-9245-4940-BBCB-D97F42FE3FC5}" sibTransId="{C66C57D3-B086-EA45-929C-98B1CF584972}"/>
    <dgm:cxn modelId="{402CA7B1-6DE4-F842-A0FE-FB48D21013C8}" type="presOf" srcId="{133CABEF-916B-AD47-9945-FDE0907BE389}" destId="{7D92B339-FE6A-184E-832D-8119FBEF3C68}" srcOrd="0" destOrd="0" presId="urn:microsoft.com/office/officeart/2005/8/layout/cycle7"/>
    <dgm:cxn modelId="{557D90EE-2280-EC47-B64B-CCAD20B409F1}" type="presOf" srcId="{D9879DCE-C68A-0D42-88AC-1DB8F9F87C99}" destId="{5D70A7B3-DEA2-414F-A484-FB1FDE7AB706}" srcOrd="1" destOrd="0" presId="urn:microsoft.com/office/officeart/2005/8/layout/cycle7"/>
    <dgm:cxn modelId="{46BED598-0E79-B045-B03C-0A735AB4A5C3}" type="presOf" srcId="{FF3B9942-9B40-E44F-876B-4566D5516A12}" destId="{02931F7E-9E2F-8E46-9561-112EE023E4B1}" srcOrd="0" destOrd="0" presId="urn:microsoft.com/office/officeart/2005/8/layout/cycle7"/>
    <dgm:cxn modelId="{35E5C9BC-D9CE-E04B-99F1-7BB91D377B75}" type="presParOf" srcId="{7D92B339-FE6A-184E-832D-8119FBEF3C68}" destId="{C46DD5F9-BB63-E24D-939B-8C700D3324A9}" srcOrd="0" destOrd="0" presId="urn:microsoft.com/office/officeart/2005/8/layout/cycle7"/>
    <dgm:cxn modelId="{18499646-94C8-9D42-AF64-1E42565DF6F5}" type="presParOf" srcId="{7D92B339-FE6A-184E-832D-8119FBEF3C68}" destId="{E0A2053D-1D54-6D4B-ABE5-98056554D834}" srcOrd="1" destOrd="0" presId="urn:microsoft.com/office/officeart/2005/8/layout/cycle7"/>
    <dgm:cxn modelId="{575CEF7F-D787-5C41-8DD6-DE30415DC17D}" type="presParOf" srcId="{E0A2053D-1D54-6D4B-ABE5-98056554D834}" destId="{5D70A7B3-DEA2-414F-A484-FB1FDE7AB706}" srcOrd="0" destOrd="0" presId="urn:microsoft.com/office/officeart/2005/8/layout/cycle7"/>
    <dgm:cxn modelId="{1A04B91C-2969-7D48-ABD7-C70026979A9A}" type="presParOf" srcId="{7D92B339-FE6A-184E-832D-8119FBEF3C68}" destId="{02931F7E-9E2F-8E46-9561-112EE023E4B1}" srcOrd="2" destOrd="0" presId="urn:microsoft.com/office/officeart/2005/8/layout/cycle7"/>
    <dgm:cxn modelId="{9444D019-C569-0248-B233-46C2466901C7}" type="presParOf" srcId="{7D92B339-FE6A-184E-832D-8119FBEF3C68}" destId="{5720E504-A108-2F4E-A38E-FEAA8F33D064}" srcOrd="3" destOrd="0" presId="urn:microsoft.com/office/officeart/2005/8/layout/cycle7"/>
    <dgm:cxn modelId="{44ABDA77-F439-E74E-ADD8-5864DFD0D00E}" type="presParOf" srcId="{5720E504-A108-2F4E-A38E-FEAA8F33D064}" destId="{26CC5B36-2503-C440-A87A-57F6AF4E0F22}" srcOrd="0" destOrd="0" presId="urn:microsoft.com/office/officeart/2005/8/layout/cycle7"/>
    <dgm:cxn modelId="{4879613F-3D23-5E4F-843C-5CB2B8C4C60A}" type="presParOf" srcId="{7D92B339-FE6A-184E-832D-8119FBEF3C68}" destId="{5957464A-F39C-E141-A3EB-B3F79F19A5DB}" srcOrd="4" destOrd="0" presId="urn:microsoft.com/office/officeart/2005/8/layout/cycle7"/>
    <dgm:cxn modelId="{5523D950-98F4-2948-8F4B-A44CA833C887}" type="presParOf" srcId="{7D92B339-FE6A-184E-832D-8119FBEF3C68}" destId="{B19B46AA-14A0-2A48-B768-580A2D8EA8D2}" srcOrd="5" destOrd="0" presId="urn:microsoft.com/office/officeart/2005/8/layout/cycle7"/>
    <dgm:cxn modelId="{6A40C22E-6927-C444-9C89-C7648CFAC08D}" type="presParOf" srcId="{B19B46AA-14A0-2A48-B768-580A2D8EA8D2}" destId="{D711B56E-34AB-524E-A266-E333FDCE067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3D3F45-0438-F345-ACD0-B4A99B991EEF}" type="doc">
      <dgm:prSet loTypeId="urn:microsoft.com/office/officeart/2005/8/layout/hChevron3" loCatId="process" qsTypeId="urn:microsoft.com/office/officeart/2005/8/quickstyle/simple2" qsCatId="simple" csTypeId="urn:microsoft.com/office/officeart/2005/8/colors/colorful1" csCatId="colorful" phldr="1"/>
      <dgm:spPr/>
    </dgm:pt>
    <dgm:pt modelId="{9FD97976-681C-5D4B-9B41-40FF849E11F7}">
      <dgm:prSet phldrT="[Testo]"/>
      <dgm:spPr/>
      <dgm:t>
        <a:bodyPr/>
        <a:lstStyle/>
        <a:p>
          <a:r>
            <a:rPr lang="it-IT" dirty="0" smtClean="0"/>
            <a:t>problemi e suggerimenti utilizzatori</a:t>
          </a:r>
          <a:endParaRPr lang="it-IT" dirty="0"/>
        </a:p>
      </dgm:t>
    </dgm:pt>
    <dgm:pt modelId="{6B8F3F56-C654-5E45-8875-8EE5869BB7FC}" type="parTrans" cxnId="{93190A66-CB3F-BD4B-AA60-FF2381597F44}">
      <dgm:prSet/>
      <dgm:spPr/>
      <dgm:t>
        <a:bodyPr/>
        <a:lstStyle/>
        <a:p>
          <a:endParaRPr lang="it-IT"/>
        </a:p>
      </dgm:t>
    </dgm:pt>
    <dgm:pt modelId="{A4C51C70-8948-BC4B-8C1D-B64EB824675C}" type="sibTrans" cxnId="{93190A66-CB3F-BD4B-AA60-FF2381597F44}">
      <dgm:prSet/>
      <dgm:spPr/>
      <dgm:t>
        <a:bodyPr/>
        <a:lstStyle/>
        <a:p>
          <a:endParaRPr lang="it-IT"/>
        </a:p>
      </dgm:t>
    </dgm:pt>
    <dgm:pt modelId="{4C6BCD76-9436-2944-8913-81BC4DC19693}">
      <dgm:prSet phldrT="[Testo]"/>
      <dgm:spPr/>
      <dgm:t>
        <a:bodyPr/>
        <a:lstStyle/>
        <a:p>
          <a:r>
            <a:rPr lang="it-IT" dirty="0" smtClean="0"/>
            <a:t>ricerca &amp; sviluppo</a:t>
          </a:r>
          <a:endParaRPr lang="it-IT" dirty="0"/>
        </a:p>
      </dgm:t>
    </dgm:pt>
    <dgm:pt modelId="{DB2B0AFF-6699-EF4E-B69A-9E53F0097E11}" type="parTrans" cxnId="{70404CB4-1229-4648-AAE9-DA21E6B78E13}">
      <dgm:prSet/>
      <dgm:spPr/>
      <dgm:t>
        <a:bodyPr/>
        <a:lstStyle/>
        <a:p>
          <a:endParaRPr lang="it-IT"/>
        </a:p>
      </dgm:t>
    </dgm:pt>
    <dgm:pt modelId="{461DB073-C96A-104D-BE93-7ADED3178C24}" type="sibTrans" cxnId="{70404CB4-1229-4648-AAE9-DA21E6B78E13}">
      <dgm:prSet/>
      <dgm:spPr/>
      <dgm:t>
        <a:bodyPr/>
        <a:lstStyle/>
        <a:p>
          <a:endParaRPr lang="it-IT"/>
        </a:p>
      </dgm:t>
    </dgm:pt>
    <dgm:pt modelId="{6ECE1E4C-51E2-3048-AC67-C856628E9432}">
      <dgm:prSet phldrT="[Testo]"/>
      <dgm:spPr/>
      <dgm:t>
        <a:bodyPr/>
        <a:lstStyle/>
        <a:p>
          <a:r>
            <a:rPr lang="it-IT" dirty="0" smtClean="0"/>
            <a:t>produzione</a:t>
          </a:r>
          <a:endParaRPr lang="it-IT" dirty="0"/>
        </a:p>
      </dgm:t>
    </dgm:pt>
    <dgm:pt modelId="{DC12904D-305F-A247-A70E-F3E812BC4450}" type="parTrans" cxnId="{DFA3CECE-F72A-B94B-BD65-EF7BA4874134}">
      <dgm:prSet/>
      <dgm:spPr/>
      <dgm:t>
        <a:bodyPr/>
        <a:lstStyle/>
        <a:p>
          <a:endParaRPr lang="it-IT"/>
        </a:p>
      </dgm:t>
    </dgm:pt>
    <dgm:pt modelId="{B19E87EA-F5BF-CF45-9941-9BDEFF2ACB55}" type="sibTrans" cxnId="{DFA3CECE-F72A-B94B-BD65-EF7BA4874134}">
      <dgm:prSet/>
      <dgm:spPr/>
      <dgm:t>
        <a:bodyPr/>
        <a:lstStyle/>
        <a:p>
          <a:endParaRPr lang="it-IT"/>
        </a:p>
      </dgm:t>
    </dgm:pt>
    <dgm:pt modelId="{57B3375E-D5A5-2A42-B31B-AFA0D2825D48}" type="pres">
      <dgm:prSet presAssocID="{0E3D3F45-0438-F345-ACD0-B4A99B991EEF}" presName="Name0" presStyleCnt="0">
        <dgm:presLayoutVars>
          <dgm:dir/>
          <dgm:resizeHandles val="exact"/>
        </dgm:presLayoutVars>
      </dgm:prSet>
      <dgm:spPr/>
    </dgm:pt>
    <dgm:pt modelId="{83DB6C4E-E980-4F44-BE88-ABB1276B3F6E}" type="pres">
      <dgm:prSet presAssocID="{9FD97976-681C-5D4B-9B41-40FF849E11F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7AD21F-CD80-344A-8602-844DEC1AB2BE}" type="pres">
      <dgm:prSet presAssocID="{A4C51C70-8948-BC4B-8C1D-B64EB824675C}" presName="parSpace" presStyleCnt="0"/>
      <dgm:spPr/>
    </dgm:pt>
    <dgm:pt modelId="{F673BE8B-F5AA-6A45-B665-8F050BED5906}" type="pres">
      <dgm:prSet presAssocID="{4C6BCD76-9436-2944-8913-81BC4DC1969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0980D3-D235-1A4A-9D45-5A44F848BE54}" type="pres">
      <dgm:prSet presAssocID="{461DB073-C96A-104D-BE93-7ADED3178C24}" presName="parSpace" presStyleCnt="0"/>
      <dgm:spPr/>
    </dgm:pt>
    <dgm:pt modelId="{97DA3622-AE03-8F4C-BD21-94C48DBD9969}" type="pres">
      <dgm:prSet presAssocID="{6ECE1E4C-51E2-3048-AC67-C856628E9432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0BFFEFA5-2917-EB42-AE13-A9A46A79B4A5}" type="presOf" srcId="{9FD97976-681C-5D4B-9B41-40FF849E11F7}" destId="{83DB6C4E-E980-4F44-BE88-ABB1276B3F6E}" srcOrd="0" destOrd="0" presId="urn:microsoft.com/office/officeart/2005/8/layout/hChevron3"/>
    <dgm:cxn modelId="{93190A66-CB3F-BD4B-AA60-FF2381597F44}" srcId="{0E3D3F45-0438-F345-ACD0-B4A99B991EEF}" destId="{9FD97976-681C-5D4B-9B41-40FF849E11F7}" srcOrd="0" destOrd="0" parTransId="{6B8F3F56-C654-5E45-8875-8EE5869BB7FC}" sibTransId="{A4C51C70-8948-BC4B-8C1D-B64EB824675C}"/>
    <dgm:cxn modelId="{70404CB4-1229-4648-AAE9-DA21E6B78E13}" srcId="{0E3D3F45-0438-F345-ACD0-B4A99B991EEF}" destId="{4C6BCD76-9436-2944-8913-81BC4DC19693}" srcOrd="1" destOrd="0" parTransId="{DB2B0AFF-6699-EF4E-B69A-9E53F0097E11}" sibTransId="{461DB073-C96A-104D-BE93-7ADED3178C24}"/>
    <dgm:cxn modelId="{DFA3CECE-F72A-B94B-BD65-EF7BA4874134}" srcId="{0E3D3F45-0438-F345-ACD0-B4A99B991EEF}" destId="{6ECE1E4C-51E2-3048-AC67-C856628E9432}" srcOrd="2" destOrd="0" parTransId="{DC12904D-305F-A247-A70E-F3E812BC4450}" sibTransId="{B19E87EA-F5BF-CF45-9941-9BDEFF2ACB55}"/>
    <dgm:cxn modelId="{F66142D2-EF0D-B943-80E4-A3B417D10C22}" type="presOf" srcId="{0E3D3F45-0438-F345-ACD0-B4A99B991EEF}" destId="{57B3375E-D5A5-2A42-B31B-AFA0D2825D48}" srcOrd="0" destOrd="0" presId="urn:microsoft.com/office/officeart/2005/8/layout/hChevron3"/>
    <dgm:cxn modelId="{C1F458D6-A0FF-5F46-B762-BAB083A20550}" type="presOf" srcId="{6ECE1E4C-51E2-3048-AC67-C856628E9432}" destId="{97DA3622-AE03-8F4C-BD21-94C48DBD9969}" srcOrd="0" destOrd="0" presId="urn:microsoft.com/office/officeart/2005/8/layout/hChevron3"/>
    <dgm:cxn modelId="{6D721343-D42F-7043-80E8-AAF5A0726EEB}" type="presOf" srcId="{4C6BCD76-9436-2944-8913-81BC4DC19693}" destId="{F673BE8B-F5AA-6A45-B665-8F050BED5906}" srcOrd="0" destOrd="0" presId="urn:microsoft.com/office/officeart/2005/8/layout/hChevron3"/>
    <dgm:cxn modelId="{D08AE6C1-08CC-B84D-A604-BC20C5A5A463}" type="presParOf" srcId="{57B3375E-D5A5-2A42-B31B-AFA0D2825D48}" destId="{83DB6C4E-E980-4F44-BE88-ABB1276B3F6E}" srcOrd="0" destOrd="0" presId="urn:microsoft.com/office/officeart/2005/8/layout/hChevron3"/>
    <dgm:cxn modelId="{8ADEEBF2-66F7-2941-8D89-C779F33EF4D3}" type="presParOf" srcId="{57B3375E-D5A5-2A42-B31B-AFA0D2825D48}" destId="{B17AD21F-CD80-344A-8602-844DEC1AB2BE}" srcOrd="1" destOrd="0" presId="urn:microsoft.com/office/officeart/2005/8/layout/hChevron3"/>
    <dgm:cxn modelId="{508B15F2-64A0-DE43-A43B-A588F8D62EF0}" type="presParOf" srcId="{57B3375E-D5A5-2A42-B31B-AFA0D2825D48}" destId="{F673BE8B-F5AA-6A45-B665-8F050BED5906}" srcOrd="2" destOrd="0" presId="urn:microsoft.com/office/officeart/2005/8/layout/hChevron3"/>
    <dgm:cxn modelId="{C9EC88B5-B60E-1C4E-8DA0-0505CC1446BE}" type="presParOf" srcId="{57B3375E-D5A5-2A42-B31B-AFA0D2825D48}" destId="{580980D3-D235-1A4A-9D45-5A44F848BE54}" srcOrd="3" destOrd="0" presId="urn:microsoft.com/office/officeart/2005/8/layout/hChevron3"/>
    <dgm:cxn modelId="{580A7300-9F31-DB4E-9F5F-605C9F548F96}" type="presParOf" srcId="{57B3375E-D5A5-2A42-B31B-AFA0D2825D48}" destId="{97DA3622-AE03-8F4C-BD21-94C48DBD996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99D75-3DB2-E14B-B301-769C621E544F}" type="doc">
      <dgm:prSet loTypeId="urn:microsoft.com/office/officeart/2005/8/layout/cycle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361A209-D846-1946-B9EE-AB960B4B27B0}">
      <dgm:prSet phldrT="[Testo]"/>
      <dgm:spPr/>
      <dgm:t>
        <a:bodyPr/>
        <a:lstStyle/>
        <a:p>
          <a:r>
            <a:rPr lang="it-IT" dirty="0" smtClean="0"/>
            <a:t>Sostenibilità</a:t>
          </a:r>
          <a:endParaRPr lang="it-IT" dirty="0"/>
        </a:p>
      </dgm:t>
    </dgm:pt>
    <dgm:pt modelId="{967A777E-9CD9-FF45-8B94-20A2131EBE3E}" type="parTrans" cxnId="{971FE27F-E2D1-3843-8F61-10A074920D79}">
      <dgm:prSet/>
      <dgm:spPr/>
      <dgm:t>
        <a:bodyPr/>
        <a:lstStyle/>
        <a:p>
          <a:endParaRPr lang="it-IT"/>
        </a:p>
      </dgm:t>
    </dgm:pt>
    <dgm:pt modelId="{E20C3BC0-9358-5F40-9FE6-63B319DDE3E3}" type="sibTrans" cxnId="{971FE27F-E2D1-3843-8F61-10A074920D79}">
      <dgm:prSet/>
      <dgm:spPr/>
      <dgm:t>
        <a:bodyPr/>
        <a:lstStyle/>
        <a:p>
          <a:endParaRPr lang="it-IT"/>
        </a:p>
      </dgm:t>
    </dgm:pt>
    <dgm:pt modelId="{86B7F433-D702-0142-B2F1-1E8A5684FBA5}">
      <dgm:prSet phldrT="[Testo]"/>
      <dgm:spPr/>
      <dgm:t>
        <a:bodyPr/>
        <a:lstStyle/>
        <a:p>
          <a:r>
            <a:rPr lang="it-IT" dirty="0" smtClean="0"/>
            <a:t>cooperazione</a:t>
          </a:r>
          <a:endParaRPr lang="it-IT" dirty="0"/>
        </a:p>
      </dgm:t>
    </dgm:pt>
    <dgm:pt modelId="{8161B622-5391-2244-B9B1-CA61D277E9FB}" type="parTrans" cxnId="{30C1F958-8954-AF4A-83E1-D575AB169C4F}">
      <dgm:prSet/>
      <dgm:spPr/>
      <dgm:t>
        <a:bodyPr/>
        <a:lstStyle/>
        <a:p>
          <a:endParaRPr lang="it-IT"/>
        </a:p>
      </dgm:t>
    </dgm:pt>
    <dgm:pt modelId="{233039FA-5398-6542-A4D0-1846FE6497C2}" type="sibTrans" cxnId="{30C1F958-8954-AF4A-83E1-D575AB169C4F}">
      <dgm:prSet/>
      <dgm:spPr/>
      <dgm:t>
        <a:bodyPr/>
        <a:lstStyle/>
        <a:p>
          <a:endParaRPr lang="it-IT"/>
        </a:p>
      </dgm:t>
    </dgm:pt>
    <dgm:pt modelId="{E25631FD-0EFC-8046-BB22-8EABD2B16D2C}">
      <dgm:prSet phldrT="[Testo]"/>
      <dgm:spPr/>
      <dgm:t>
        <a:bodyPr/>
        <a:lstStyle/>
        <a:p>
          <a:r>
            <a:rPr lang="it-IT" dirty="0" smtClean="0"/>
            <a:t>integrazione</a:t>
          </a:r>
          <a:endParaRPr lang="it-IT" dirty="0"/>
        </a:p>
      </dgm:t>
    </dgm:pt>
    <dgm:pt modelId="{B0015039-4001-D64D-9B55-31F7985259F0}" type="parTrans" cxnId="{B47B0915-B52D-F540-8F3C-1B79A14B2E09}">
      <dgm:prSet/>
      <dgm:spPr/>
      <dgm:t>
        <a:bodyPr/>
        <a:lstStyle/>
        <a:p>
          <a:endParaRPr lang="it-IT"/>
        </a:p>
      </dgm:t>
    </dgm:pt>
    <dgm:pt modelId="{D17352EA-3CA3-3543-ADA7-47AD0E43ACFC}" type="sibTrans" cxnId="{B47B0915-B52D-F540-8F3C-1B79A14B2E09}">
      <dgm:prSet/>
      <dgm:spPr/>
      <dgm:t>
        <a:bodyPr/>
        <a:lstStyle/>
        <a:p>
          <a:endParaRPr lang="it-IT"/>
        </a:p>
      </dgm:t>
    </dgm:pt>
    <dgm:pt modelId="{15DA98F7-F7EB-074A-8EDD-5AC964CFE447}">
      <dgm:prSet phldrT="[Testo]"/>
      <dgm:spPr/>
      <dgm:t>
        <a:bodyPr/>
        <a:lstStyle/>
        <a:p>
          <a:r>
            <a:rPr lang="it-IT" dirty="0" smtClean="0"/>
            <a:t>creatività</a:t>
          </a:r>
          <a:endParaRPr lang="it-IT" dirty="0"/>
        </a:p>
      </dgm:t>
    </dgm:pt>
    <dgm:pt modelId="{4AF4BAA1-4664-A44A-A0F2-C89D5CBB8532}" type="parTrans" cxnId="{7BB2BDDC-A743-0A4D-92D7-297DEAA6A1F7}">
      <dgm:prSet/>
      <dgm:spPr/>
      <dgm:t>
        <a:bodyPr/>
        <a:lstStyle/>
        <a:p>
          <a:endParaRPr lang="it-IT"/>
        </a:p>
      </dgm:t>
    </dgm:pt>
    <dgm:pt modelId="{E9BB9E36-450A-0F4C-B781-6AC6F4562D34}" type="sibTrans" cxnId="{7BB2BDDC-A743-0A4D-92D7-297DEAA6A1F7}">
      <dgm:prSet/>
      <dgm:spPr/>
      <dgm:t>
        <a:bodyPr/>
        <a:lstStyle/>
        <a:p>
          <a:endParaRPr lang="it-IT"/>
        </a:p>
      </dgm:t>
    </dgm:pt>
    <dgm:pt modelId="{17B8864C-6890-7144-B9CE-B9D525D656C1}">
      <dgm:prSet phldrT="[Testo]"/>
      <dgm:spPr/>
      <dgm:t>
        <a:bodyPr/>
        <a:lstStyle/>
        <a:p>
          <a:r>
            <a:rPr lang="it-IT" dirty="0" smtClean="0"/>
            <a:t>Complessità</a:t>
          </a:r>
          <a:endParaRPr lang="it-IT" dirty="0"/>
        </a:p>
      </dgm:t>
    </dgm:pt>
    <dgm:pt modelId="{B3178B0A-4DA1-4E4A-BA5B-3376487F4FA2}" type="parTrans" cxnId="{9C90E66E-40ED-9F4D-BE7A-98EDA162AF4B}">
      <dgm:prSet/>
      <dgm:spPr/>
      <dgm:t>
        <a:bodyPr/>
        <a:lstStyle/>
        <a:p>
          <a:endParaRPr lang="it-IT"/>
        </a:p>
      </dgm:t>
    </dgm:pt>
    <dgm:pt modelId="{90A57F22-E76E-FB49-B04B-E7E8EEB4DBE3}" type="sibTrans" cxnId="{9C90E66E-40ED-9F4D-BE7A-98EDA162AF4B}">
      <dgm:prSet/>
      <dgm:spPr/>
      <dgm:t>
        <a:bodyPr/>
        <a:lstStyle/>
        <a:p>
          <a:endParaRPr lang="it-IT"/>
        </a:p>
      </dgm:t>
    </dgm:pt>
    <dgm:pt modelId="{D83EAD1D-C363-6F40-A0AA-9875238DFF67}" type="pres">
      <dgm:prSet presAssocID="{67199D75-3DB2-E14B-B301-769C621E544F}" presName="cycle" presStyleCnt="0">
        <dgm:presLayoutVars>
          <dgm:dir/>
          <dgm:resizeHandles val="exact"/>
        </dgm:presLayoutVars>
      </dgm:prSet>
      <dgm:spPr/>
    </dgm:pt>
    <dgm:pt modelId="{99218973-8CB9-164D-86A8-9B7213963597}" type="pres">
      <dgm:prSet presAssocID="{C361A209-D846-1946-B9EE-AB960B4B27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9B1987-ED60-AB44-A7EE-A0487D2883CD}" type="pres">
      <dgm:prSet presAssocID="{C361A209-D846-1946-B9EE-AB960B4B27B0}" presName="spNode" presStyleCnt="0"/>
      <dgm:spPr/>
    </dgm:pt>
    <dgm:pt modelId="{D5CD46E1-2DEB-D940-B75D-E08F5A6D0A36}" type="pres">
      <dgm:prSet presAssocID="{E20C3BC0-9358-5F40-9FE6-63B319DDE3E3}" presName="sibTrans" presStyleLbl="sibTrans1D1" presStyleIdx="0" presStyleCnt="5"/>
      <dgm:spPr/>
    </dgm:pt>
    <dgm:pt modelId="{22C6FF0E-58EB-594B-9E1A-B0F24E0ABD92}" type="pres">
      <dgm:prSet presAssocID="{86B7F433-D702-0142-B2F1-1E8A5684FBA5}" presName="node" presStyleLbl="node1" presStyleIdx="1" presStyleCnt="5">
        <dgm:presLayoutVars>
          <dgm:bulletEnabled val="1"/>
        </dgm:presLayoutVars>
      </dgm:prSet>
      <dgm:spPr/>
    </dgm:pt>
    <dgm:pt modelId="{71D28875-77FD-E14B-88BE-37E531DBA839}" type="pres">
      <dgm:prSet presAssocID="{86B7F433-D702-0142-B2F1-1E8A5684FBA5}" presName="spNode" presStyleCnt="0"/>
      <dgm:spPr/>
    </dgm:pt>
    <dgm:pt modelId="{B3131215-B732-7E47-BD38-928D2879CFE7}" type="pres">
      <dgm:prSet presAssocID="{233039FA-5398-6542-A4D0-1846FE6497C2}" presName="sibTrans" presStyleLbl="sibTrans1D1" presStyleIdx="1" presStyleCnt="5"/>
      <dgm:spPr/>
    </dgm:pt>
    <dgm:pt modelId="{CB19A235-F4EE-FE4A-8E73-A9F6667AED42}" type="pres">
      <dgm:prSet presAssocID="{E25631FD-0EFC-8046-BB22-8EABD2B16D2C}" presName="node" presStyleLbl="node1" presStyleIdx="2" presStyleCnt="5">
        <dgm:presLayoutVars>
          <dgm:bulletEnabled val="1"/>
        </dgm:presLayoutVars>
      </dgm:prSet>
      <dgm:spPr/>
    </dgm:pt>
    <dgm:pt modelId="{D9344AB8-01C4-C74C-9C82-43C8EE1FBE12}" type="pres">
      <dgm:prSet presAssocID="{E25631FD-0EFC-8046-BB22-8EABD2B16D2C}" presName="spNode" presStyleCnt="0"/>
      <dgm:spPr/>
    </dgm:pt>
    <dgm:pt modelId="{D3BF539A-B7A2-C047-A98B-17E83AC1D66E}" type="pres">
      <dgm:prSet presAssocID="{D17352EA-3CA3-3543-ADA7-47AD0E43ACFC}" presName="sibTrans" presStyleLbl="sibTrans1D1" presStyleIdx="2" presStyleCnt="5"/>
      <dgm:spPr/>
    </dgm:pt>
    <dgm:pt modelId="{12798816-EB64-1644-A90B-67FEFDEFF47C}" type="pres">
      <dgm:prSet presAssocID="{15DA98F7-F7EB-074A-8EDD-5AC964CFE447}" presName="node" presStyleLbl="node1" presStyleIdx="3" presStyleCnt="5">
        <dgm:presLayoutVars>
          <dgm:bulletEnabled val="1"/>
        </dgm:presLayoutVars>
      </dgm:prSet>
      <dgm:spPr/>
    </dgm:pt>
    <dgm:pt modelId="{53BD13D8-E8E1-C341-B505-5B1D2E99E3C9}" type="pres">
      <dgm:prSet presAssocID="{15DA98F7-F7EB-074A-8EDD-5AC964CFE447}" presName="spNode" presStyleCnt="0"/>
      <dgm:spPr/>
    </dgm:pt>
    <dgm:pt modelId="{B19D958A-1263-A64D-A991-443501B57D86}" type="pres">
      <dgm:prSet presAssocID="{E9BB9E36-450A-0F4C-B781-6AC6F4562D34}" presName="sibTrans" presStyleLbl="sibTrans1D1" presStyleIdx="3" presStyleCnt="5"/>
      <dgm:spPr/>
    </dgm:pt>
    <dgm:pt modelId="{EAD5A250-4ECB-484C-AC57-73FA43B48BAA}" type="pres">
      <dgm:prSet presAssocID="{17B8864C-6890-7144-B9CE-B9D525D656C1}" presName="node" presStyleLbl="node1" presStyleIdx="4" presStyleCnt="5">
        <dgm:presLayoutVars>
          <dgm:bulletEnabled val="1"/>
        </dgm:presLayoutVars>
      </dgm:prSet>
      <dgm:spPr/>
    </dgm:pt>
    <dgm:pt modelId="{9A52D36A-D518-884E-98BA-140B2D49AA0D}" type="pres">
      <dgm:prSet presAssocID="{17B8864C-6890-7144-B9CE-B9D525D656C1}" presName="spNode" presStyleCnt="0"/>
      <dgm:spPr/>
    </dgm:pt>
    <dgm:pt modelId="{17F9BA66-F8DB-E743-875F-D9194A3098FA}" type="pres">
      <dgm:prSet presAssocID="{90A57F22-E76E-FB49-B04B-E7E8EEB4DBE3}" presName="sibTrans" presStyleLbl="sibTrans1D1" presStyleIdx="4" presStyleCnt="5"/>
      <dgm:spPr/>
    </dgm:pt>
  </dgm:ptLst>
  <dgm:cxnLst>
    <dgm:cxn modelId="{6D824D45-2CD1-A84B-89D3-FED6BB6D7CF2}" type="presOf" srcId="{67199D75-3DB2-E14B-B301-769C621E544F}" destId="{D83EAD1D-C363-6F40-A0AA-9875238DFF67}" srcOrd="0" destOrd="0" presId="urn:microsoft.com/office/officeart/2005/8/layout/cycle6"/>
    <dgm:cxn modelId="{9EA97B0F-9B4B-E04F-9591-F33984B15DCE}" type="presOf" srcId="{E20C3BC0-9358-5F40-9FE6-63B319DDE3E3}" destId="{D5CD46E1-2DEB-D940-B75D-E08F5A6D0A36}" srcOrd="0" destOrd="0" presId="urn:microsoft.com/office/officeart/2005/8/layout/cycle6"/>
    <dgm:cxn modelId="{30C1F958-8954-AF4A-83E1-D575AB169C4F}" srcId="{67199D75-3DB2-E14B-B301-769C621E544F}" destId="{86B7F433-D702-0142-B2F1-1E8A5684FBA5}" srcOrd="1" destOrd="0" parTransId="{8161B622-5391-2244-B9B1-CA61D277E9FB}" sibTransId="{233039FA-5398-6542-A4D0-1846FE6497C2}"/>
    <dgm:cxn modelId="{6EE368E1-EC50-6F47-9D78-A7A7D3D8AEC0}" type="presOf" srcId="{E25631FD-0EFC-8046-BB22-8EABD2B16D2C}" destId="{CB19A235-F4EE-FE4A-8E73-A9F6667AED42}" srcOrd="0" destOrd="0" presId="urn:microsoft.com/office/officeart/2005/8/layout/cycle6"/>
    <dgm:cxn modelId="{1A825757-E828-4848-83DE-ACF99A90E096}" type="presOf" srcId="{D17352EA-3CA3-3543-ADA7-47AD0E43ACFC}" destId="{D3BF539A-B7A2-C047-A98B-17E83AC1D66E}" srcOrd="0" destOrd="0" presId="urn:microsoft.com/office/officeart/2005/8/layout/cycle6"/>
    <dgm:cxn modelId="{84CA516C-ADF5-E348-86AE-8A6D054D5E34}" type="presOf" srcId="{17B8864C-6890-7144-B9CE-B9D525D656C1}" destId="{EAD5A250-4ECB-484C-AC57-73FA43B48BAA}" srcOrd="0" destOrd="0" presId="urn:microsoft.com/office/officeart/2005/8/layout/cycle6"/>
    <dgm:cxn modelId="{7BB2BDDC-A743-0A4D-92D7-297DEAA6A1F7}" srcId="{67199D75-3DB2-E14B-B301-769C621E544F}" destId="{15DA98F7-F7EB-074A-8EDD-5AC964CFE447}" srcOrd="3" destOrd="0" parTransId="{4AF4BAA1-4664-A44A-A0F2-C89D5CBB8532}" sibTransId="{E9BB9E36-450A-0F4C-B781-6AC6F4562D34}"/>
    <dgm:cxn modelId="{849C2A61-5353-4648-8E9C-469E26E11933}" type="presOf" srcId="{C361A209-D846-1946-B9EE-AB960B4B27B0}" destId="{99218973-8CB9-164D-86A8-9B7213963597}" srcOrd="0" destOrd="0" presId="urn:microsoft.com/office/officeart/2005/8/layout/cycle6"/>
    <dgm:cxn modelId="{971FE27F-E2D1-3843-8F61-10A074920D79}" srcId="{67199D75-3DB2-E14B-B301-769C621E544F}" destId="{C361A209-D846-1946-B9EE-AB960B4B27B0}" srcOrd="0" destOrd="0" parTransId="{967A777E-9CD9-FF45-8B94-20A2131EBE3E}" sibTransId="{E20C3BC0-9358-5F40-9FE6-63B319DDE3E3}"/>
    <dgm:cxn modelId="{1313E746-98B4-0E4D-AE11-2E9FA1A03A40}" type="presOf" srcId="{90A57F22-E76E-FB49-B04B-E7E8EEB4DBE3}" destId="{17F9BA66-F8DB-E743-875F-D9194A3098FA}" srcOrd="0" destOrd="0" presId="urn:microsoft.com/office/officeart/2005/8/layout/cycle6"/>
    <dgm:cxn modelId="{F730D445-5322-4246-A584-EF5B2D8FC695}" type="presOf" srcId="{15DA98F7-F7EB-074A-8EDD-5AC964CFE447}" destId="{12798816-EB64-1644-A90B-67FEFDEFF47C}" srcOrd="0" destOrd="0" presId="urn:microsoft.com/office/officeart/2005/8/layout/cycle6"/>
    <dgm:cxn modelId="{9C90E66E-40ED-9F4D-BE7A-98EDA162AF4B}" srcId="{67199D75-3DB2-E14B-B301-769C621E544F}" destId="{17B8864C-6890-7144-B9CE-B9D525D656C1}" srcOrd="4" destOrd="0" parTransId="{B3178B0A-4DA1-4E4A-BA5B-3376487F4FA2}" sibTransId="{90A57F22-E76E-FB49-B04B-E7E8EEB4DBE3}"/>
    <dgm:cxn modelId="{6DD626FB-46F5-4A43-BA6D-BB269C3E0745}" type="presOf" srcId="{233039FA-5398-6542-A4D0-1846FE6497C2}" destId="{B3131215-B732-7E47-BD38-928D2879CFE7}" srcOrd="0" destOrd="0" presId="urn:microsoft.com/office/officeart/2005/8/layout/cycle6"/>
    <dgm:cxn modelId="{867E8D4E-4508-1E43-9CB4-1E9CEC806038}" type="presOf" srcId="{86B7F433-D702-0142-B2F1-1E8A5684FBA5}" destId="{22C6FF0E-58EB-594B-9E1A-B0F24E0ABD92}" srcOrd="0" destOrd="0" presId="urn:microsoft.com/office/officeart/2005/8/layout/cycle6"/>
    <dgm:cxn modelId="{6487FF12-FF64-2B45-BBA5-F59B9348B416}" type="presOf" srcId="{E9BB9E36-450A-0F4C-B781-6AC6F4562D34}" destId="{B19D958A-1263-A64D-A991-443501B57D86}" srcOrd="0" destOrd="0" presId="urn:microsoft.com/office/officeart/2005/8/layout/cycle6"/>
    <dgm:cxn modelId="{B47B0915-B52D-F540-8F3C-1B79A14B2E09}" srcId="{67199D75-3DB2-E14B-B301-769C621E544F}" destId="{E25631FD-0EFC-8046-BB22-8EABD2B16D2C}" srcOrd="2" destOrd="0" parTransId="{B0015039-4001-D64D-9B55-31F7985259F0}" sibTransId="{D17352EA-3CA3-3543-ADA7-47AD0E43ACFC}"/>
    <dgm:cxn modelId="{516B7B0E-D200-114B-9F3E-D782B58C6FB2}" type="presParOf" srcId="{D83EAD1D-C363-6F40-A0AA-9875238DFF67}" destId="{99218973-8CB9-164D-86A8-9B7213963597}" srcOrd="0" destOrd="0" presId="urn:microsoft.com/office/officeart/2005/8/layout/cycle6"/>
    <dgm:cxn modelId="{4726F6F4-9D72-1C47-A973-509FDCF4AF48}" type="presParOf" srcId="{D83EAD1D-C363-6F40-A0AA-9875238DFF67}" destId="{3C9B1987-ED60-AB44-A7EE-A0487D2883CD}" srcOrd="1" destOrd="0" presId="urn:microsoft.com/office/officeart/2005/8/layout/cycle6"/>
    <dgm:cxn modelId="{7C184DCC-39E7-0145-8039-F2EFD43D8A47}" type="presParOf" srcId="{D83EAD1D-C363-6F40-A0AA-9875238DFF67}" destId="{D5CD46E1-2DEB-D940-B75D-E08F5A6D0A36}" srcOrd="2" destOrd="0" presId="urn:microsoft.com/office/officeart/2005/8/layout/cycle6"/>
    <dgm:cxn modelId="{43144AA8-24C6-5143-A458-D4793046260C}" type="presParOf" srcId="{D83EAD1D-C363-6F40-A0AA-9875238DFF67}" destId="{22C6FF0E-58EB-594B-9E1A-B0F24E0ABD92}" srcOrd="3" destOrd="0" presId="urn:microsoft.com/office/officeart/2005/8/layout/cycle6"/>
    <dgm:cxn modelId="{B9824FB8-0C81-2442-92D8-8A154FC25918}" type="presParOf" srcId="{D83EAD1D-C363-6F40-A0AA-9875238DFF67}" destId="{71D28875-77FD-E14B-88BE-37E531DBA839}" srcOrd="4" destOrd="0" presId="urn:microsoft.com/office/officeart/2005/8/layout/cycle6"/>
    <dgm:cxn modelId="{4B7A5C12-CBC2-224C-8238-41ADB1A265EC}" type="presParOf" srcId="{D83EAD1D-C363-6F40-A0AA-9875238DFF67}" destId="{B3131215-B732-7E47-BD38-928D2879CFE7}" srcOrd="5" destOrd="0" presId="urn:microsoft.com/office/officeart/2005/8/layout/cycle6"/>
    <dgm:cxn modelId="{C7689022-7ABB-A14F-B775-9E114DFC97B5}" type="presParOf" srcId="{D83EAD1D-C363-6F40-A0AA-9875238DFF67}" destId="{CB19A235-F4EE-FE4A-8E73-A9F6667AED42}" srcOrd="6" destOrd="0" presId="urn:microsoft.com/office/officeart/2005/8/layout/cycle6"/>
    <dgm:cxn modelId="{F4A02CA2-3DA5-E34E-9B11-A2FE344DBDA1}" type="presParOf" srcId="{D83EAD1D-C363-6F40-A0AA-9875238DFF67}" destId="{D9344AB8-01C4-C74C-9C82-43C8EE1FBE12}" srcOrd="7" destOrd="0" presId="urn:microsoft.com/office/officeart/2005/8/layout/cycle6"/>
    <dgm:cxn modelId="{1C98A39A-5452-AF44-BE2F-CCA2A12C270C}" type="presParOf" srcId="{D83EAD1D-C363-6F40-A0AA-9875238DFF67}" destId="{D3BF539A-B7A2-C047-A98B-17E83AC1D66E}" srcOrd="8" destOrd="0" presId="urn:microsoft.com/office/officeart/2005/8/layout/cycle6"/>
    <dgm:cxn modelId="{43AEFEC5-AEB4-6B45-AD8C-93683F0DB774}" type="presParOf" srcId="{D83EAD1D-C363-6F40-A0AA-9875238DFF67}" destId="{12798816-EB64-1644-A90B-67FEFDEFF47C}" srcOrd="9" destOrd="0" presId="urn:microsoft.com/office/officeart/2005/8/layout/cycle6"/>
    <dgm:cxn modelId="{D77F7467-24BE-6343-ADC7-FFC5A15B2453}" type="presParOf" srcId="{D83EAD1D-C363-6F40-A0AA-9875238DFF67}" destId="{53BD13D8-E8E1-C341-B505-5B1D2E99E3C9}" srcOrd="10" destOrd="0" presId="urn:microsoft.com/office/officeart/2005/8/layout/cycle6"/>
    <dgm:cxn modelId="{F9BC0EC2-1E0A-9F41-9D51-53FCABF4150D}" type="presParOf" srcId="{D83EAD1D-C363-6F40-A0AA-9875238DFF67}" destId="{B19D958A-1263-A64D-A991-443501B57D86}" srcOrd="11" destOrd="0" presId="urn:microsoft.com/office/officeart/2005/8/layout/cycle6"/>
    <dgm:cxn modelId="{204AB1B6-5056-394A-BAB9-B976A8BE9835}" type="presParOf" srcId="{D83EAD1D-C363-6F40-A0AA-9875238DFF67}" destId="{EAD5A250-4ECB-484C-AC57-73FA43B48BAA}" srcOrd="12" destOrd="0" presId="urn:microsoft.com/office/officeart/2005/8/layout/cycle6"/>
    <dgm:cxn modelId="{3202AD56-1CB2-0349-8A30-816D74546DE2}" type="presParOf" srcId="{D83EAD1D-C363-6F40-A0AA-9875238DFF67}" destId="{9A52D36A-D518-884E-98BA-140B2D49AA0D}" srcOrd="13" destOrd="0" presId="urn:microsoft.com/office/officeart/2005/8/layout/cycle6"/>
    <dgm:cxn modelId="{3E6A78E5-6488-A14E-A64A-18E808E7DCFA}" type="presParOf" srcId="{D83EAD1D-C363-6F40-A0AA-9875238DFF67}" destId="{17F9BA66-F8DB-E743-875F-D9194A3098F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72373C-42D7-EA43-A11C-634917508A46}" type="doc">
      <dgm:prSet loTypeId="urn:microsoft.com/office/officeart/2005/8/layout/h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E60D8E7-7873-474E-A73C-E5E432E2835E}">
      <dgm:prSet phldrT="[Testo]"/>
      <dgm:spPr/>
      <dgm:t>
        <a:bodyPr/>
        <a:lstStyle/>
        <a:p>
          <a:r>
            <a:rPr lang="it-IT" dirty="0" smtClean="0"/>
            <a:t>Regionale</a:t>
          </a:r>
          <a:endParaRPr lang="it-IT" dirty="0"/>
        </a:p>
      </dgm:t>
    </dgm:pt>
    <dgm:pt modelId="{E09FCA46-89A2-8A4C-AC74-65D74D98911D}" type="parTrans" cxnId="{E8B56665-020C-634E-8801-23F2A2A6C649}">
      <dgm:prSet/>
      <dgm:spPr/>
      <dgm:t>
        <a:bodyPr/>
        <a:lstStyle/>
        <a:p>
          <a:endParaRPr lang="it-IT"/>
        </a:p>
      </dgm:t>
    </dgm:pt>
    <dgm:pt modelId="{AF3FF463-B0A5-EA4E-8487-179D0146A547}" type="sibTrans" cxnId="{E8B56665-020C-634E-8801-23F2A2A6C649}">
      <dgm:prSet/>
      <dgm:spPr/>
      <dgm:t>
        <a:bodyPr/>
        <a:lstStyle/>
        <a:p>
          <a:endParaRPr lang="it-IT"/>
        </a:p>
      </dgm:t>
    </dgm:pt>
    <dgm:pt modelId="{50C78588-D8B8-C64C-819F-B829D09D2842}">
      <dgm:prSet phldrT="[Testo]"/>
      <dgm:spPr/>
      <dgm:t>
        <a:bodyPr/>
        <a:lstStyle/>
        <a:p>
          <a:r>
            <a:rPr lang="it-IT" dirty="0" smtClean="0"/>
            <a:t>parchi tecnologici</a:t>
          </a:r>
          <a:endParaRPr lang="it-IT" dirty="0"/>
        </a:p>
      </dgm:t>
    </dgm:pt>
    <dgm:pt modelId="{529385E2-4983-EE49-B408-3FFA6ACB581F}" type="parTrans" cxnId="{60A63B24-1F98-8F48-8D62-D6321B8B2113}">
      <dgm:prSet/>
      <dgm:spPr/>
      <dgm:t>
        <a:bodyPr/>
        <a:lstStyle/>
        <a:p>
          <a:endParaRPr lang="it-IT"/>
        </a:p>
      </dgm:t>
    </dgm:pt>
    <dgm:pt modelId="{10D9CE7E-AB6D-174F-A811-358ABE094875}" type="sibTrans" cxnId="{60A63B24-1F98-8F48-8D62-D6321B8B2113}">
      <dgm:prSet/>
      <dgm:spPr/>
      <dgm:t>
        <a:bodyPr/>
        <a:lstStyle/>
        <a:p>
          <a:endParaRPr lang="it-IT"/>
        </a:p>
      </dgm:t>
    </dgm:pt>
    <dgm:pt modelId="{75EA6B21-01E8-A04E-977F-B7EF9AD17514}">
      <dgm:prSet phldrT="[Testo]"/>
      <dgm:spPr/>
      <dgm:t>
        <a:bodyPr/>
        <a:lstStyle/>
        <a:p>
          <a:r>
            <a:rPr lang="it-IT" dirty="0" smtClean="0"/>
            <a:t>incentivi alle imprese</a:t>
          </a:r>
          <a:endParaRPr lang="it-IT" dirty="0"/>
        </a:p>
      </dgm:t>
    </dgm:pt>
    <dgm:pt modelId="{9B01C8DA-B8EB-1D4D-8DC4-BD8230ADFE05}" type="parTrans" cxnId="{9ACE43CB-2A52-BF40-9A82-B61B6E4D136B}">
      <dgm:prSet/>
      <dgm:spPr/>
      <dgm:t>
        <a:bodyPr/>
        <a:lstStyle/>
        <a:p>
          <a:endParaRPr lang="it-IT"/>
        </a:p>
      </dgm:t>
    </dgm:pt>
    <dgm:pt modelId="{C12ACBC9-363D-034D-B877-564E1E31C1FD}" type="sibTrans" cxnId="{9ACE43CB-2A52-BF40-9A82-B61B6E4D136B}">
      <dgm:prSet/>
      <dgm:spPr/>
      <dgm:t>
        <a:bodyPr/>
        <a:lstStyle/>
        <a:p>
          <a:endParaRPr lang="it-IT"/>
        </a:p>
      </dgm:t>
    </dgm:pt>
    <dgm:pt modelId="{266856F4-3A59-6548-BC5D-A3EFB493AD06}">
      <dgm:prSet phldrT="[Testo]"/>
      <dgm:spPr/>
      <dgm:t>
        <a:bodyPr/>
        <a:lstStyle/>
        <a:p>
          <a:r>
            <a:rPr lang="it-IT" dirty="0" smtClean="0"/>
            <a:t>Nazionale</a:t>
          </a:r>
          <a:endParaRPr lang="it-IT" dirty="0"/>
        </a:p>
      </dgm:t>
    </dgm:pt>
    <dgm:pt modelId="{78DF8847-B1C2-9344-8CB0-5B65FCBB333C}" type="parTrans" cxnId="{6EC350DE-7CAD-3644-BC72-B3A01A070B8B}">
      <dgm:prSet/>
      <dgm:spPr/>
      <dgm:t>
        <a:bodyPr/>
        <a:lstStyle/>
        <a:p>
          <a:endParaRPr lang="it-IT"/>
        </a:p>
      </dgm:t>
    </dgm:pt>
    <dgm:pt modelId="{974BA290-CA6D-0B47-AFCA-C2052546703B}" type="sibTrans" cxnId="{6EC350DE-7CAD-3644-BC72-B3A01A070B8B}">
      <dgm:prSet/>
      <dgm:spPr/>
      <dgm:t>
        <a:bodyPr/>
        <a:lstStyle/>
        <a:p>
          <a:endParaRPr lang="it-IT"/>
        </a:p>
      </dgm:t>
    </dgm:pt>
    <dgm:pt modelId="{2E4178B3-2802-4E49-8CAF-5020EC78E6DC}">
      <dgm:prSet phldrT="[Testo]"/>
      <dgm:spPr/>
      <dgm:t>
        <a:bodyPr/>
        <a:lstStyle/>
        <a:p>
          <a:r>
            <a:rPr lang="it-IT" dirty="0" smtClean="0"/>
            <a:t>finanziamenti alle imprese</a:t>
          </a:r>
          <a:endParaRPr lang="it-IT" dirty="0"/>
        </a:p>
      </dgm:t>
    </dgm:pt>
    <dgm:pt modelId="{E0E6C945-AB7E-0748-BC70-E856323D2CAB}" type="parTrans" cxnId="{9B97523A-FD39-9E4A-BEC9-C5A18A8A1B7A}">
      <dgm:prSet/>
      <dgm:spPr/>
      <dgm:t>
        <a:bodyPr/>
        <a:lstStyle/>
        <a:p>
          <a:endParaRPr lang="it-IT"/>
        </a:p>
      </dgm:t>
    </dgm:pt>
    <dgm:pt modelId="{BA80AB18-FDD3-B54C-BEBC-A105ACB0422B}" type="sibTrans" cxnId="{9B97523A-FD39-9E4A-BEC9-C5A18A8A1B7A}">
      <dgm:prSet/>
      <dgm:spPr/>
      <dgm:t>
        <a:bodyPr/>
        <a:lstStyle/>
        <a:p>
          <a:endParaRPr lang="it-IT"/>
        </a:p>
      </dgm:t>
    </dgm:pt>
    <dgm:pt modelId="{75E5F5D0-A8CA-FC4C-9A67-0A11C7D6A71F}">
      <dgm:prSet phldrT="[Testo]"/>
      <dgm:spPr/>
      <dgm:t>
        <a:bodyPr/>
        <a:lstStyle/>
        <a:p>
          <a:r>
            <a:rPr lang="it-IT" dirty="0" smtClean="0"/>
            <a:t>sostegno alle università e centri di ricerca</a:t>
          </a:r>
          <a:endParaRPr lang="it-IT" dirty="0"/>
        </a:p>
      </dgm:t>
    </dgm:pt>
    <dgm:pt modelId="{74D5CB81-8ACD-734C-A866-A6D70BE6954E}" type="parTrans" cxnId="{34C65547-802F-804B-A836-AA22BA9F357E}">
      <dgm:prSet/>
      <dgm:spPr/>
      <dgm:t>
        <a:bodyPr/>
        <a:lstStyle/>
        <a:p>
          <a:endParaRPr lang="it-IT"/>
        </a:p>
      </dgm:t>
    </dgm:pt>
    <dgm:pt modelId="{CAC46AE7-92CC-3C41-83C8-DC015F44A467}" type="sibTrans" cxnId="{34C65547-802F-804B-A836-AA22BA9F357E}">
      <dgm:prSet/>
      <dgm:spPr/>
      <dgm:t>
        <a:bodyPr/>
        <a:lstStyle/>
        <a:p>
          <a:endParaRPr lang="it-IT"/>
        </a:p>
      </dgm:t>
    </dgm:pt>
    <dgm:pt modelId="{02C8B685-385F-9243-8D6F-1D1E8BCE2A62}">
      <dgm:prSet phldrT="[Testo]"/>
      <dgm:spPr/>
      <dgm:t>
        <a:bodyPr/>
        <a:lstStyle/>
        <a:p>
          <a:r>
            <a:rPr lang="it-IT" dirty="0" smtClean="0"/>
            <a:t>Europeo</a:t>
          </a:r>
          <a:endParaRPr lang="it-IT" dirty="0"/>
        </a:p>
      </dgm:t>
    </dgm:pt>
    <dgm:pt modelId="{56BCB0A2-E2A5-9548-886C-B23C83A3943A}" type="parTrans" cxnId="{9B3D9DCB-E33A-5C42-B8D1-850403319CC4}">
      <dgm:prSet/>
      <dgm:spPr/>
      <dgm:t>
        <a:bodyPr/>
        <a:lstStyle/>
        <a:p>
          <a:endParaRPr lang="it-IT"/>
        </a:p>
      </dgm:t>
    </dgm:pt>
    <dgm:pt modelId="{5F82355D-7D61-974D-BAD5-B8093E42FAFD}" type="sibTrans" cxnId="{9B3D9DCB-E33A-5C42-B8D1-850403319CC4}">
      <dgm:prSet/>
      <dgm:spPr/>
      <dgm:t>
        <a:bodyPr/>
        <a:lstStyle/>
        <a:p>
          <a:endParaRPr lang="it-IT"/>
        </a:p>
      </dgm:t>
    </dgm:pt>
    <dgm:pt modelId="{15946457-0D70-A245-8330-7332BBD327F9}">
      <dgm:prSet phldrT="[Testo]"/>
      <dgm:spPr/>
      <dgm:t>
        <a:bodyPr/>
        <a:lstStyle/>
        <a:p>
          <a:r>
            <a:rPr lang="it-IT" dirty="0" smtClean="0"/>
            <a:t>Programmi di finanziamento alla ricerca</a:t>
          </a:r>
          <a:endParaRPr lang="it-IT" dirty="0"/>
        </a:p>
      </dgm:t>
    </dgm:pt>
    <dgm:pt modelId="{A09F976B-7236-7F43-8535-18D1899D7DD8}" type="parTrans" cxnId="{82AD3747-447B-4349-965E-85E3A49BE110}">
      <dgm:prSet/>
      <dgm:spPr/>
      <dgm:t>
        <a:bodyPr/>
        <a:lstStyle/>
        <a:p>
          <a:endParaRPr lang="it-IT"/>
        </a:p>
      </dgm:t>
    </dgm:pt>
    <dgm:pt modelId="{577D8EF4-4BA0-C24D-8802-27EE242838F0}" type="sibTrans" cxnId="{82AD3747-447B-4349-965E-85E3A49BE110}">
      <dgm:prSet/>
      <dgm:spPr/>
      <dgm:t>
        <a:bodyPr/>
        <a:lstStyle/>
        <a:p>
          <a:endParaRPr lang="it-IT"/>
        </a:p>
      </dgm:t>
    </dgm:pt>
    <dgm:pt modelId="{C40F1D91-535F-AB40-AFB1-CE86F64DB39C}">
      <dgm:prSet phldrT="[Testo]"/>
      <dgm:spPr/>
      <dgm:t>
        <a:bodyPr/>
        <a:lstStyle/>
        <a:p>
          <a:r>
            <a:rPr lang="it-IT" dirty="0" smtClean="0"/>
            <a:t>Sostegno a progetti innovativi delle imprese</a:t>
          </a:r>
          <a:endParaRPr lang="it-IT" dirty="0"/>
        </a:p>
      </dgm:t>
    </dgm:pt>
    <dgm:pt modelId="{6D31C221-96D6-0047-862B-6C974639C69B}" type="parTrans" cxnId="{80C5C910-BAD0-C648-A197-37F807C4D7CE}">
      <dgm:prSet/>
      <dgm:spPr/>
      <dgm:t>
        <a:bodyPr/>
        <a:lstStyle/>
        <a:p>
          <a:endParaRPr lang="it-IT"/>
        </a:p>
      </dgm:t>
    </dgm:pt>
    <dgm:pt modelId="{0E783962-F9E6-7845-AC93-DFF05C4EB580}" type="sibTrans" cxnId="{80C5C910-BAD0-C648-A197-37F807C4D7CE}">
      <dgm:prSet/>
      <dgm:spPr/>
      <dgm:t>
        <a:bodyPr/>
        <a:lstStyle/>
        <a:p>
          <a:endParaRPr lang="it-IT"/>
        </a:p>
      </dgm:t>
    </dgm:pt>
    <dgm:pt modelId="{604798C4-4AE1-6548-82D7-9C4FAB4C443F}">
      <dgm:prSet phldrT="[Testo]"/>
      <dgm:spPr/>
      <dgm:t>
        <a:bodyPr/>
        <a:lstStyle/>
        <a:p>
          <a:r>
            <a:rPr lang="it-IT" dirty="0" smtClean="0"/>
            <a:t>finanziamento enti di ricerca</a:t>
          </a:r>
          <a:endParaRPr lang="it-IT" dirty="0"/>
        </a:p>
      </dgm:t>
    </dgm:pt>
    <dgm:pt modelId="{E1600E9E-2EAA-C045-B4AE-6EEA0B1A28EC}" type="parTrans" cxnId="{28F4C53C-5ED2-0048-8835-C272FB4E04EC}">
      <dgm:prSet/>
      <dgm:spPr/>
      <dgm:t>
        <a:bodyPr/>
        <a:lstStyle/>
        <a:p>
          <a:endParaRPr lang="it-IT"/>
        </a:p>
      </dgm:t>
    </dgm:pt>
    <dgm:pt modelId="{66BC02C7-1121-FF4F-A76F-E19DF857BD4A}" type="sibTrans" cxnId="{28F4C53C-5ED2-0048-8835-C272FB4E04EC}">
      <dgm:prSet/>
      <dgm:spPr/>
      <dgm:t>
        <a:bodyPr/>
        <a:lstStyle/>
        <a:p>
          <a:endParaRPr lang="it-IT"/>
        </a:p>
      </dgm:t>
    </dgm:pt>
    <dgm:pt modelId="{A4EE39A3-B58F-5043-B4CB-AC73E929F4F1}">
      <dgm:prSet phldrT="[Testo]"/>
      <dgm:spPr/>
      <dgm:t>
        <a:bodyPr/>
        <a:lstStyle/>
        <a:p>
          <a:endParaRPr lang="it-IT" dirty="0"/>
        </a:p>
      </dgm:t>
    </dgm:pt>
    <dgm:pt modelId="{02962400-8648-274B-8DE1-A74969963E0C}" type="parTrans" cxnId="{0C6DB015-0721-3043-A060-09010B874EEC}">
      <dgm:prSet/>
      <dgm:spPr/>
      <dgm:t>
        <a:bodyPr/>
        <a:lstStyle/>
        <a:p>
          <a:endParaRPr lang="it-IT"/>
        </a:p>
      </dgm:t>
    </dgm:pt>
    <dgm:pt modelId="{F968FA68-E018-B849-9CFA-7EF8663C923F}" type="sibTrans" cxnId="{0C6DB015-0721-3043-A060-09010B874EEC}">
      <dgm:prSet/>
      <dgm:spPr/>
      <dgm:t>
        <a:bodyPr/>
        <a:lstStyle/>
        <a:p>
          <a:endParaRPr lang="it-IT"/>
        </a:p>
      </dgm:t>
    </dgm:pt>
    <dgm:pt modelId="{C05F3AFF-1EF2-BF4A-95BC-306E086C5A6E}">
      <dgm:prSet phldrT="[Testo]"/>
      <dgm:spPr/>
      <dgm:t>
        <a:bodyPr/>
        <a:lstStyle/>
        <a:p>
          <a:r>
            <a:rPr lang="it-IT" dirty="0" smtClean="0"/>
            <a:t>sostegno alle start up</a:t>
          </a:r>
          <a:endParaRPr lang="it-IT" dirty="0"/>
        </a:p>
      </dgm:t>
    </dgm:pt>
    <dgm:pt modelId="{611FB2E2-ACF2-2249-BB44-8170CF498465}" type="parTrans" cxnId="{F9195A15-1222-D14B-A540-BA9C0603D9CB}">
      <dgm:prSet/>
      <dgm:spPr/>
      <dgm:t>
        <a:bodyPr/>
        <a:lstStyle/>
        <a:p>
          <a:endParaRPr lang="it-IT"/>
        </a:p>
      </dgm:t>
    </dgm:pt>
    <dgm:pt modelId="{299D2B4C-1BCC-3A41-B2C8-3ECEE16E1F0C}" type="sibTrans" cxnId="{F9195A15-1222-D14B-A540-BA9C0603D9CB}">
      <dgm:prSet/>
      <dgm:spPr/>
      <dgm:t>
        <a:bodyPr/>
        <a:lstStyle/>
        <a:p>
          <a:endParaRPr lang="it-IT"/>
        </a:p>
      </dgm:t>
    </dgm:pt>
    <dgm:pt modelId="{85534FFF-818B-1E4F-8AFE-E7CE26BBF459}">
      <dgm:prSet phldrT="[Testo]"/>
      <dgm:spPr/>
      <dgm:t>
        <a:bodyPr/>
        <a:lstStyle/>
        <a:p>
          <a:r>
            <a:rPr lang="it-IT" dirty="0" err="1" smtClean="0"/>
            <a:t>…………</a:t>
          </a:r>
          <a:endParaRPr lang="it-IT" dirty="0"/>
        </a:p>
      </dgm:t>
    </dgm:pt>
    <dgm:pt modelId="{F824FB2B-3699-0940-BD23-5BE53ED86292}" type="parTrans" cxnId="{59CCE158-077A-8740-B72F-B2708FA92A9D}">
      <dgm:prSet/>
      <dgm:spPr/>
      <dgm:t>
        <a:bodyPr/>
        <a:lstStyle/>
        <a:p>
          <a:endParaRPr lang="it-IT"/>
        </a:p>
      </dgm:t>
    </dgm:pt>
    <dgm:pt modelId="{ADD60894-6F77-4B46-810F-CF3CF9857CED}" type="sibTrans" cxnId="{59CCE158-077A-8740-B72F-B2708FA92A9D}">
      <dgm:prSet/>
      <dgm:spPr/>
      <dgm:t>
        <a:bodyPr/>
        <a:lstStyle/>
        <a:p>
          <a:endParaRPr lang="it-IT"/>
        </a:p>
      </dgm:t>
    </dgm:pt>
    <dgm:pt modelId="{D686BF34-099E-AF4E-AF9A-5872336413A4}">
      <dgm:prSet phldrT="[Testo]"/>
      <dgm:spPr/>
      <dgm:t>
        <a:bodyPr/>
        <a:lstStyle/>
        <a:p>
          <a:r>
            <a:rPr lang="it-IT" dirty="0" err="1" smtClean="0"/>
            <a:t>…………</a:t>
          </a:r>
          <a:r>
            <a:rPr lang="it-IT" dirty="0" smtClean="0"/>
            <a:t>.</a:t>
          </a:r>
          <a:endParaRPr lang="it-IT" dirty="0"/>
        </a:p>
      </dgm:t>
    </dgm:pt>
    <dgm:pt modelId="{22F5843F-0C56-7247-B449-5E1949958696}" type="parTrans" cxnId="{3B0C24E5-B092-FB4A-9408-0ED5AB8FA1B7}">
      <dgm:prSet/>
      <dgm:spPr/>
      <dgm:t>
        <a:bodyPr/>
        <a:lstStyle/>
        <a:p>
          <a:endParaRPr lang="it-IT"/>
        </a:p>
      </dgm:t>
    </dgm:pt>
    <dgm:pt modelId="{98FCC298-877C-B64A-BC36-F3DF2CFB43F0}" type="sibTrans" cxnId="{3B0C24E5-B092-FB4A-9408-0ED5AB8FA1B7}">
      <dgm:prSet/>
      <dgm:spPr/>
      <dgm:t>
        <a:bodyPr/>
        <a:lstStyle/>
        <a:p>
          <a:endParaRPr lang="it-IT"/>
        </a:p>
      </dgm:t>
    </dgm:pt>
    <dgm:pt modelId="{5A843BB9-6EDA-C148-A71B-F2B9DB6E7C33}">
      <dgm:prSet phldrT="[Testo]"/>
      <dgm:spPr/>
      <dgm:t>
        <a:bodyPr/>
        <a:lstStyle/>
        <a:p>
          <a:r>
            <a:rPr lang="it-IT" dirty="0" smtClean="0"/>
            <a:t>Priorità in tutti i programmi </a:t>
          </a:r>
          <a:r>
            <a:rPr lang="it-IT" dirty="0" err="1" smtClean="0"/>
            <a:t>europeri</a:t>
          </a:r>
          <a:r>
            <a:rPr lang="it-IT" dirty="0" smtClean="0"/>
            <a:t> ad iniziative innovative</a:t>
          </a:r>
          <a:endParaRPr lang="it-IT" dirty="0"/>
        </a:p>
      </dgm:t>
    </dgm:pt>
    <dgm:pt modelId="{DA7A0E6B-524C-B14F-AC5F-9B851C17D4BD}" type="parTrans" cxnId="{70ADF9B1-F6B4-CD4E-96A3-772729F4C948}">
      <dgm:prSet/>
      <dgm:spPr/>
      <dgm:t>
        <a:bodyPr/>
        <a:lstStyle/>
        <a:p>
          <a:endParaRPr lang="it-IT"/>
        </a:p>
      </dgm:t>
    </dgm:pt>
    <dgm:pt modelId="{42656BA1-7DC5-D448-B023-27FE39C45914}" type="sibTrans" cxnId="{70ADF9B1-F6B4-CD4E-96A3-772729F4C948}">
      <dgm:prSet/>
      <dgm:spPr/>
      <dgm:t>
        <a:bodyPr/>
        <a:lstStyle/>
        <a:p>
          <a:endParaRPr lang="it-IT"/>
        </a:p>
      </dgm:t>
    </dgm:pt>
    <dgm:pt modelId="{32BA7A62-400A-514D-B98A-E40845BC8785}">
      <dgm:prSet phldrT="[Testo]"/>
      <dgm:spPr/>
      <dgm:t>
        <a:bodyPr/>
        <a:lstStyle/>
        <a:p>
          <a:r>
            <a:rPr lang="it-IT" dirty="0" smtClean="0"/>
            <a:t>ecc.</a:t>
          </a:r>
          <a:endParaRPr lang="it-IT" dirty="0"/>
        </a:p>
      </dgm:t>
    </dgm:pt>
    <dgm:pt modelId="{42A6C4ED-CE37-D249-ACA4-1E4AC3F00FAC}" type="parTrans" cxnId="{C75BF5AB-536B-DE47-AFCB-4B0DDF1F6D28}">
      <dgm:prSet/>
      <dgm:spPr/>
      <dgm:t>
        <a:bodyPr/>
        <a:lstStyle/>
        <a:p>
          <a:endParaRPr lang="it-IT"/>
        </a:p>
      </dgm:t>
    </dgm:pt>
    <dgm:pt modelId="{1B1AB8C1-F9D2-384A-84C1-9BC2403D82F3}" type="sibTrans" cxnId="{C75BF5AB-536B-DE47-AFCB-4B0DDF1F6D28}">
      <dgm:prSet/>
      <dgm:spPr/>
      <dgm:t>
        <a:bodyPr/>
        <a:lstStyle/>
        <a:p>
          <a:endParaRPr lang="it-IT"/>
        </a:p>
      </dgm:t>
    </dgm:pt>
    <dgm:pt modelId="{C5A704E9-3B50-0D4A-993A-9E899DA56CCD}" type="pres">
      <dgm:prSet presAssocID="{9F72373C-42D7-EA43-A11C-634917508A46}" presName="Name0" presStyleCnt="0">
        <dgm:presLayoutVars>
          <dgm:dir/>
          <dgm:animLvl val="lvl"/>
          <dgm:resizeHandles val="exact"/>
        </dgm:presLayoutVars>
      </dgm:prSet>
      <dgm:spPr/>
    </dgm:pt>
    <dgm:pt modelId="{218DC4F9-7067-3343-8382-188BA909AF55}" type="pres">
      <dgm:prSet presAssocID="{9F72373C-42D7-EA43-A11C-634917508A46}" presName="tSp" presStyleCnt="0"/>
      <dgm:spPr/>
    </dgm:pt>
    <dgm:pt modelId="{485C8A60-2353-8F4F-9F24-483B4EFD8327}" type="pres">
      <dgm:prSet presAssocID="{9F72373C-42D7-EA43-A11C-634917508A46}" presName="bSp" presStyleCnt="0"/>
      <dgm:spPr/>
    </dgm:pt>
    <dgm:pt modelId="{2B539548-BF83-A84B-9DFA-99683DC1056D}" type="pres">
      <dgm:prSet presAssocID="{9F72373C-42D7-EA43-A11C-634917508A46}" presName="process" presStyleCnt="0"/>
      <dgm:spPr/>
    </dgm:pt>
    <dgm:pt modelId="{B4634303-94BB-2341-B6DD-CE1FF7933F96}" type="pres">
      <dgm:prSet presAssocID="{CE60D8E7-7873-474E-A73C-E5E432E2835E}" presName="composite1" presStyleCnt="0"/>
      <dgm:spPr/>
    </dgm:pt>
    <dgm:pt modelId="{8C5F2DE2-4F9A-0646-AFC9-95ED3010F40E}" type="pres">
      <dgm:prSet presAssocID="{CE60D8E7-7873-474E-A73C-E5E432E2835E}" presName="dummyNode1" presStyleLbl="node1" presStyleIdx="0" presStyleCnt="3"/>
      <dgm:spPr/>
    </dgm:pt>
    <dgm:pt modelId="{38138974-D6EA-8547-B148-09A0DE36D7BC}" type="pres">
      <dgm:prSet presAssocID="{CE60D8E7-7873-474E-A73C-E5E432E2835E}" presName="childNode1" presStyleLbl="bgAcc1" presStyleIdx="0" presStyleCnt="3">
        <dgm:presLayoutVars>
          <dgm:bulletEnabled val="1"/>
        </dgm:presLayoutVars>
      </dgm:prSet>
      <dgm:spPr/>
    </dgm:pt>
    <dgm:pt modelId="{88958165-CF8E-394E-8BF4-190D3D4BA26F}" type="pres">
      <dgm:prSet presAssocID="{CE60D8E7-7873-474E-A73C-E5E432E2835E}" presName="childNode1tx" presStyleLbl="bgAcc1" presStyleIdx="0" presStyleCnt="3">
        <dgm:presLayoutVars>
          <dgm:bulletEnabled val="1"/>
        </dgm:presLayoutVars>
      </dgm:prSet>
      <dgm:spPr/>
    </dgm:pt>
    <dgm:pt modelId="{BA724A7F-CB6C-2240-9371-3C3B624AA2C9}" type="pres">
      <dgm:prSet presAssocID="{CE60D8E7-7873-474E-A73C-E5E432E2835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2007C05-01A9-8145-A727-F752A54F5688}" type="pres">
      <dgm:prSet presAssocID="{CE60D8E7-7873-474E-A73C-E5E432E2835E}" presName="connSite1" presStyleCnt="0"/>
      <dgm:spPr/>
    </dgm:pt>
    <dgm:pt modelId="{2272FB6F-E9BB-2740-AC69-0454B8B8C7CB}" type="pres">
      <dgm:prSet presAssocID="{AF3FF463-B0A5-EA4E-8487-179D0146A547}" presName="Name9" presStyleLbl="sibTrans2D1" presStyleIdx="0" presStyleCnt="2"/>
      <dgm:spPr/>
    </dgm:pt>
    <dgm:pt modelId="{A3265E2C-B0A2-494C-8605-348CB140149D}" type="pres">
      <dgm:prSet presAssocID="{266856F4-3A59-6548-BC5D-A3EFB493AD06}" presName="composite2" presStyleCnt="0"/>
      <dgm:spPr/>
    </dgm:pt>
    <dgm:pt modelId="{F9669855-3B2E-DC4E-A18D-9A71B3CBBE48}" type="pres">
      <dgm:prSet presAssocID="{266856F4-3A59-6548-BC5D-A3EFB493AD06}" presName="dummyNode2" presStyleLbl="node1" presStyleIdx="0" presStyleCnt="3"/>
      <dgm:spPr/>
    </dgm:pt>
    <dgm:pt modelId="{A0FACB75-40A9-AB47-9A0E-B5C9F8FBA69E}" type="pres">
      <dgm:prSet presAssocID="{266856F4-3A59-6548-BC5D-A3EFB493AD0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42524A-2CB3-6F4A-9E72-6D5EF744D357}" type="pres">
      <dgm:prSet presAssocID="{266856F4-3A59-6548-BC5D-A3EFB493AD0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0284A1-CAF6-F24D-BFC8-13C3AF657C62}" type="pres">
      <dgm:prSet presAssocID="{266856F4-3A59-6548-BC5D-A3EFB493AD0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771A3B-C844-6E45-855B-14B33806F346}" type="pres">
      <dgm:prSet presAssocID="{266856F4-3A59-6548-BC5D-A3EFB493AD06}" presName="connSite2" presStyleCnt="0"/>
      <dgm:spPr/>
    </dgm:pt>
    <dgm:pt modelId="{A0134706-C5C1-334E-BC3C-48E623FD51C0}" type="pres">
      <dgm:prSet presAssocID="{974BA290-CA6D-0B47-AFCA-C2052546703B}" presName="Name18" presStyleLbl="sibTrans2D1" presStyleIdx="1" presStyleCnt="2"/>
      <dgm:spPr/>
    </dgm:pt>
    <dgm:pt modelId="{3381DBCE-DE86-B94C-9DF6-220E40CA75FA}" type="pres">
      <dgm:prSet presAssocID="{02C8B685-385F-9243-8D6F-1D1E8BCE2A62}" presName="composite1" presStyleCnt="0"/>
      <dgm:spPr/>
    </dgm:pt>
    <dgm:pt modelId="{40F4EFA8-E444-F544-A503-E7E10F28B072}" type="pres">
      <dgm:prSet presAssocID="{02C8B685-385F-9243-8D6F-1D1E8BCE2A62}" presName="dummyNode1" presStyleLbl="node1" presStyleIdx="1" presStyleCnt="3"/>
      <dgm:spPr/>
    </dgm:pt>
    <dgm:pt modelId="{BDAF3B1D-7A25-3740-B12B-F3001C6B6ED0}" type="pres">
      <dgm:prSet presAssocID="{02C8B685-385F-9243-8D6F-1D1E8BCE2A6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0115B2-87AF-7347-8D07-C547A3BF2680}" type="pres">
      <dgm:prSet presAssocID="{02C8B685-385F-9243-8D6F-1D1E8BCE2A6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68C5B8-179D-254D-AFC3-3B924E0A7A3C}" type="pres">
      <dgm:prSet presAssocID="{02C8B685-385F-9243-8D6F-1D1E8BCE2A6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C68DF782-11F5-E346-825D-440E68C3C651}" type="pres">
      <dgm:prSet presAssocID="{02C8B685-385F-9243-8D6F-1D1E8BCE2A62}" presName="connSite1" presStyleCnt="0"/>
      <dgm:spPr/>
    </dgm:pt>
  </dgm:ptLst>
  <dgm:cxnLst>
    <dgm:cxn modelId="{9B97523A-FD39-9E4A-BEC9-C5A18A8A1B7A}" srcId="{266856F4-3A59-6548-BC5D-A3EFB493AD06}" destId="{2E4178B3-2802-4E49-8CAF-5020EC78E6DC}" srcOrd="0" destOrd="0" parTransId="{E0E6C945-AB7E-0748-BC70-E856323D2CAB}" sibTransId="{BA80AB18-FDD3-B54C-BEBC-A105ACB0422B}"/>
    <dgm:cxn modelId="{72024BEF-8BE9-6E4B-8523-D6E9DC4DA99F}" type="presOf" srcId="{2E4178B3-2802-4E49-8CAF-5020EC78E6DC}" destId="{9742524A-2CB3-6F4A-9E72-6D5EF744D357}" srcOrd="1" destOrd="0" presId="urn:microsoft.com/office/officeart/2005/8/layout/hProcess4"/>
    <dgm:cxn modelId="{F9195A15-1222-D14B-A540-BA9C0603D9CB}" srcId="{266856F4-3A59-6548-BC5D-A3EFB493AD06}" destId="{C05F3AFF-1EF2-BF4A-95BC-306E086C5A6E}" srcOrd="2" destOrd="0" parTransId="{611FB2E2-ACF2-2249-BB44-8170CF498465}" sibTransId="{299D2B4C-1BCC-3A41-B2C8-3ECEE16E1F0C}"/>
    <dgm:cxn modelId="{28F4C53C-5ED2-0048-8835-C272FB4E04EC}" srcId="{CE60D8E7-7873-474E-A73C-E5E432E2835E}" destId="{604798C4-4AE1-6548-82D7-9C4FAB4C443F}" srcOrd="2" destOrd="0" parTransId="{E1600E9E-2EAA-C045-B4AE-6EEA0B1A28EC}" sibTransId="{66BC02C7-1121-FF4F-A76F-E19DF857BD4A}"/>
    <dgm:cxn modelId="{3952CD5B-9FBB-BA41-9ABA-630C54965D38}" type="presOf" srcId="{75EA6B21-01E8-A04E-977F-B7EF9AD17514}" destId="{38138974-D6EA-8547-B148-09A0DE36D7BC}" srcOrd="0" destOrd="1" presId="urn:microsoft.com/office/officeart/2005/8/layout/hProcess4"/>
    <dgm:cxn modelId="{B1D6BB7C-35DB-C942-90F2-E00A20D7AD77}" type="presOf" srcId="{9F72373C-42D7-EA43-A11C-634917508A46}" destId="{C5A704E9-3B50-0D4A-993A-9E899DA56CCD}" srcOrd="0" destOrd="0" presId="urn:microsoft.com/office/officeart/2005/8/layout/hProcess4"/>
    <dgm:cxn modelId="{80C5C910-BAD0-C648-A197-37F807C4D7CE}" srcId="{02C8B685-385F-9243-8D6F-1D1E8BCE2A62}" destId="{C40F1D91-535F-AB40-AFB1-CE86F64DB39C}" srcOrd="1" destOrd="0" parTransId="{6D31C221-96D6-0047-862B-6C974639C69B}" sibTransId="{0E783962-F9E6-7845-AC93-DFF05C4EB580}"/>
    <dgm:cxn modelId="{46379A09-55BF-B74E-A214-0F48F601243D}" type="presOf" srcId="{75EA6B21-01E8-A04E-977F-B7EF9AD17514}" destId="{88958165-CF8E-394E-8BF4-190D3D4BA26F}" srcOrd="1" destOrd="1" presId="urn:microsoft.com/office/officeart/2005/8/layout/hProcess4"/>
    <dgm:cxn modelId="{1A9A46FA-90BA-1748-975C-258C40E9A04F}" type="presOf" srcId="{75E5F5D0-A8CA-FC4C-9A67-0A11C7D6A71F}" destId="{A0FACB75-40A9-AB47-9A0E-B5C9F8FBA69E}" srcOrd="0" destOrd="1" presId="urn:microsoft.com/office/officeart/2005/8/layout/hProcess4"/>
    <dgm:cxn modelId="{257E0CEF-957A-7141-AF33-895DE0ECA218}" type="presOf" srcId="{C40F1D91-535F-AB40-AFB1-CE86F64DB39C}" destId="{BF0115B2-87AF-7347-8D07-C547A3BF2680}" srcOrd="1" destOrd="1" presId="urn:microsoft.com/office/officeart/2005/8/layout/hProcess4"/>
    <dgm:cxn modelId="{EA8BE3E4-F374-1C4F-BE38-0288A8794B17}" type="presOf" srcId="{AF3FF463-B0A5-EA4E-8487-179D0146A547}" destId="{2272FB6F-E9BB-2740-AC69-0454B8B8C7CB}" srcOrd="0" destOrd="0" presId="urn:microsoft.com/office/officeart/2005/8/layout/hProcess4"/>
    <dgm:cxn modelId="{60A63B24-1F98-8F48-8D62-D6321B8B2113}" srcId="{CE60D8E7-7873-474E-A73C-E5E432E2835E}" destId="{50C78588-D8B8-C64C-819F-B829D09D2842}" srcOrd="0" destOrd="0" parTransId="{529385E2-4983-EE49-B408-3FFA6ACB581F}" sibTransId="{10D9CE7E-AB6D-174F-A811-358ABE094875}"/>
    <dgm:cxn modelId="{8FB33319-6C35-4347-B0E3-47F68B25F85C}" type="presOf" srcId="{CE60D8E7-7873-474E-A73C-E5E432E2835E}" destId="{BA724A7F-CB6C-2240-9371-3C3B624AA2C9}" srcOrd="0" destOrd="0" presId="urn:microsoft.com/office/officeart/2005/8/layout/hProcess4"/>
    <dgm:cxn modelId="{6C974F6A-8CAB-5A40-9BB2-27140C696BB0}" type="presOf" srcId="{2E4178B3-2802-4E49-8CAF-5020EC78E6DC}" destId="{A0FACB75-40A9-AB47-9A0E-B5C9F8FBA69E}" srcOrd="0" destOrd="0" presId="urn:microsoft.com/office/officeart/2005/8/layout/hProcess4"/>
    <dgm:cxn modelId="{5D3441C3-CC9C-8845-BDBF-5C5C1F3DD2F8}" type="presOf" srcId="{15946457-0D70-A245-8330-7332BBD327F9}" destId="{BDAF3B1D-7A25-3740-B12B-F3001C6B6ED0}" srcOrd="0" destOrd="0" presId="urn:microsoft.com/office/officeart/2005/8/layout/hProcess4"/>
    <dgm:cxn modelId="{1DD6D5B4-A960-834B-AD0F-52B9166CCEBC}" type="presOf" srcId="{604798C4-4AE1-6548-82D7-9C4FAB4C443F}" destId="{38138974-D6EA-8547-B148-09A0DE36D7BC}" srcOrd="0" destOrd="2" presId="urn:microsoft.com/office/officeart/2005/8/layout/hProcess4"/>
    <dgm:cxn modelId="{67280FAE-61EB-C44C-A5E2-DDDCF7B8523B}" type="presOf" srcId="{15946457-0D70-A245-8330-7332BBD327F9}" destId="{BF0115B2-87AF-7347-8D07-C547A3BF2680}" srcOrd="1" destOrd="0" presId="urn:microsoft.com/office/officeart/2005/8/layout/hProcess4"/>
    <dgm:cxn modelId="{3F6D50FB-3F8E-B344-981B-775A76F608B7}" type="presOf" srcId="{85534FFF-818B-1E4F-8AFE-E7CE26BBF459}" destId="{9742524A-2CB3-6F4A-9E72-6D5EF744D357}" srcOrd="1" destOrd="3" presId="urn:microsoft.com/office/officeart/2005/8/layout/hProcess4"/>
    <dgm:cxn modelId="{12EA5D97-12E6-5945-BE26-FBFF5FE5B0D8}" type="presOf" srcId="{D686BF34-099E-AF4E-AF9A-5872336413A4}" destId="{88958165-CF8E-394E-8BF4-190D3D4BA26F}" srcOrd="1" destOrd="3" presId="urn:microsoft.com/office/officeart/2005/8/layout/hProcess4"/>
    <dgm:cxn modelId="{AF863204-DEDC-3248-97A7-91C5718BDE26}" type="presOf" srcId="{32BA7A62-400A-514D-B98A-E40845BC8785}" destId="{BF0115B2-87AF-7347-8D07-C547A3BF2680}" srcOrd="1" destOrd="3" presId="urn:microsoft.com/office/officeart/2005/8/layout/hProcess4"/>
    <dgm:cxn modelId="{CA52C90C-DB0A-0843-82A5-0CAE0AFD04C0}" type="presOf" srcId="{A4EE39A3-B58F-5043-B4CB-AC73E929F4F1}" destId="{9742524A-2CB3-6F4A-9E72-6D5EF744D357}" srcOrd="1" destOrd="4" presId="urn:microsoft.com/office/officeart/2005/8/layout/hProcess4"/>
    <dgm:cxn modelId="{1D440624-C67E-8F4D-A642-DD9CBF4F8BA7}" type="presOf" srcId="{A4EE39A3-B58F-5043-B4CB-AC73E929F4F1}" destId="{A0FACB75-40A9-AB47-9A0E-B5C9F8FBA69E}" srcOrd="0" destOrd="4" presId="urn:microsoft.com/office/officeart/2005/8/layout/hProcess4"/>
    <dgm:cxn modelId="{DE561F1F-AE71-304A-AFE3-542DE9722AAC}" type="presOf" srcId="{974BA290-CA6D-0B47-AFCA-C2052546703B}" destId="{A0134706-C5C1-334E-BC3C-48E623FD51C0}" srcOrd="0" destOrd="0" presId="urn:microsoft.com/office/officeart/2005/8/layout/hProcess4"/>
    <dgm:cxn modelId="{1F7E59DE-92B1-1C4B-B79B-D55D51DE78A0}" type="presOf" srcId="{604798C4-4AE1-6548-82D7-9C4FAB4C443F}" destId="{88958165-CF8E-394E-8BF4-190D3D4BA26F}" srcOrd="1" destOrd="2" presId="urn:microsoft.com/office/officeart/2005/8/layout/hProcess4"/>
    <dgm:cxn modelId="{5115DCF0-9623-614C-ADA8-C0BF0F5352A8}" type="presOf" srcId="{C05F3AFF-1EF2-BF4A-95BC-306E086C5A6E}" destId="{A0FACB75-40A9-AB47-9A0E-B5C9F8FBA69E}" srcOrd="0" destOrd="2" presId="urn:microsoft.com/office/officeart/2005/8/layout/hProcess4"/>
    <dgm:cxn modelId="{0C6DB015-0721-3043-A060-09010B874EEC}" srcId="{266856F4-3A59-6548-BC5D-A3EFB493AD06}" destId="{A4EE39A3-B58F-5043-B4CB-AC73E929F4F1}" srcOrd="4" destOrd="0" parTransId="{02962400-8648-274B-8DE1-A74969963E0C}" sibTransId="{F968FA68-E018-B849-9CFA-7EF8663C923F}"/>
    <dgm:cxn modelId="{9B3D9DCB-E33A-5C42-B8D1-850403319CC4}" srcId="{9F72373C-42D7-EA43-A11C-634917508A46}" destId="{02C8B685-385F-9243-8D6F-1D1E8BCE2A62}" srcOrd="2" destOrd="0" parTransId="{56BCB0A2-E2A5-9548-886C-B23C83A3943A}" sibTransId="{5F82355D-7D61-974D-BAD5-B8093E42FAFD}"/>
    <dgm:cxn modelId="{82AD3747-447B-4349-965E-85E3A49BE110}" srcId="{02C8B685-385F-9243-8D6F-1D1E8BCE2A62}" destId="{15946457-0D70-A245-8330-7332BBD327F9}" srcOrd="0" destOrd="0" parTransId="{A09F976B-7236-7F43-8535-18D1899D7DD8}" sibTransId="{577D8EF4-4BA0-C24D-8802-27EE242838F0}"/>
    <dgm:cxn modelId="{6EC350DE-7CAD-3644-BC72-B3A01A070B8B}" srcId="{9F72373C-42D7-EA43-A11C-634917508A46}" destId="{266856F4-3A59-6548-BC5D-A3EFB493AD06}" srcOrd="1" destOrd="0" parTransId="{78DF8847-B1C2-9344-8CB0-5B65FCBB333C}" sibTransId="{974BA290-CA6D-0B47-AFCA-C2052546703B}"/>
    <dgm:cxn modelId="{59CCE158-077A-8740-B72F-B2708FA92A9D}" srcId="{266856F4-3A59-6548-BC5D-A3EFB493AD06}" destId="{85534FFF-818B-1E4F-8AFE-E7CE26BBF459}" srcOrd="3" destOrd="0" parTransId="{F824FB2B-3699-0940-BD23-5BE53ED86292}" sibTransId="{ADD60894-6F77-4B46-810F-CF3CF9857CED}"/>
    <dgm:cxn modelId="{C75BF5AB-536B-DE47-AFCB-4B0DDF1F6D28}" srcId="{02C8B685-385F-9243-8D6F-1D1E8BCE2A62}" destId="{32BA7A62-400A-514D-B98A-E40845BC8785}" srcOrd="3" destOrd="0" parTransId="{42A6C4ED-CE37-D249-ACA4-1E4AC3F00FAC}" sibTransId="{1B1AB8C1-F9D2-384A-84C1-9BC2403D82F3}"/>
    <dgm:cxn modelId="{3DAA03E9-1DE6-F340-80E2-62CDB4EDCB8E}" type="presOf" srcId="{02C8B685-385F-9243-8D6F-1D1E8BCE2A62}" destId="{2F68C5B8-179D-254D-AFC3-3B924E0A7A3C}" srcOrd="0" destOrd="0" presId="urn:microsoft.com/office/officeart/2005/8/layout/hProcess4"/>
    <dgm:cxn modelId="{5E378C6B-CFE8-6C45-9206-6EDC7EDC1E0A}" type="presOf" srcId="{D686BF34-099E-AF4E-AF9A-5872336413A4}" destId="{38138974-D6EA-8547-B148-09A0DE36D7BC}" srcOrd="0" destOrd="3" presId="urn:microsoft.com/office/officeart/2005/8/layout/hProcess4"/>
    <dgm:cxn modelId="{0BD443DC-EADC-954D-8134-0FA4FB74060F}" type="presOf" srcId="{50C78588-D8B8-C64C-819F-B829D09D2842}" destId="{88958165-CF8E-394E-8BF4-190D3D4BA26F}" srcOrd="1" destOrd="0" presId="urn:microsoft.com/office/officeart/2005/8/layout/hProcess4"/>
    <dgm:cxn modelId="{9ACE43CB-2A52-BF40-9A82-B61B6E4D136B}" srcId="{CE60D8E7-7873-474E-A73C-E5E432E2835E}" destId="{75EA6B21-01E8-A04E-977F-B7EF9AD17514}" srcOrd="1" destOrd="0" parTransId="{9B01C8DA-B8EB-1D4D-8DC4-BD8230ADFE05}" sibTransId="{C12ACBC9-363D-034D-B877-564E1E31C1FD}"/>
    <dgm:cxn modelId="{C8B5FBD7-DB85-C24A-A073-B11327D39E59}" type="presOf" srcId="{C40F1D91-535F-AB40-AFB1-CE86F64DB39C}" destId="{BDAF3B1D-7A25-3740-B12B-F3001C6B6ED0}" srcOrd="0" destOrd="1" presId="urn:microsoft.com/office/officeart/2005/8/layout/hProcess4"/>
    <dgm:cxn modelId="{F86E0CFB-126B-DC40-A192-7005B7936CF9}" type="presOf" srcId="{5A843BB9-6EDA-C148-A71B-F2B9DB6E7C33}" destId="{BDAF3B1D-7A25-3740-B12B-F3001C6B6ED0}" srcOrd="0" destOrd="2" presId="urn:microsoft.com/office/officeart/2005/8/layout/hProcess4"/>
    <dgm:cxn modelId="{76D13CFE-606D-F84E-8346-153F940D8246}" type="presOf" srcId="{266856F4-3A59-6548-BC5D-A3EFB493AD06}" destId="{380284A1-CAF6-F24D-BFC8-13C3AF657C62}" srcOrd="0" destOrd="0" presId="urn:microsoft.com/office/officeart/2005/8/layout/hProcess4"/>
    <dgm:cxn modelId="{E8B56665-020C-634E-8801-23F2A2A6C649}" srcId="{9F72373C-42D7-EA43-A11C-634917508A46}" destId="{CE60D8E7-7873-474E-A73C-E5E432E2835E}" srcOrd="0" destOrd="0" parTransId="{E09FCA46-89A2-8A4C-AC74-65D74D98911D}" sibTransId="{AF3FF463-B0A5-EA4E-8487-179D0146A547}"/>
    <dgm:cxn modelId="{3310660F-3DEB-214C-8D4D-36F88993036D}" type="presOf" srcId="{5A843BB9-6EDA-C148-A71B-F2B9DB6E7C33}" destId="{BF0115B2-87AF-7347-8D07-C547A3BF2680}" srcOrd="1" destOrd="2" presId="urn:microsoft.com/office/officeart/2005/8/layout/hProcess4"/>
    <dgm:cxn modelId="{6F17D648-D481-B34D-B94D-4F2430D6FFD0}" type="presOf" srcId="{50C78588-D8B8-C64C-819F-B829D09D2842}" destId="{38138974-D6EA-8547-B148-09A0DE36D7BC}" srcOrd="0" destOrd="0" presId="urn:microsoft.com/office/officeart/2005/8/layout/hProcess4"/>
    <dgm:cxn modelId="{70ADF9B1-F6B4-CD4E-96A3-772729F4C948}" srcId="{02C8B685-385F-9243-8D6F-1D1E8BCE2A62}" destId="{5A843BB9-6EDA-C148-A71B-F2B9DB6E7C33}" srcOrd="2" destOrd="0" parTransId="{DA7A0E6B-524C-B14F-AC5F-9B851C17D4BD}" sibTransId="{42656BA1-7DC5-D448-B023-27FE39C45914}"/>
    <dgm:cxn modelId="{7AC0622A-0463-0646-BD2A-E1B3657911B1}" type="presOf" srcId="{85534FFF-818B-1E4F-8AFE-E7CE26BBF459}" destId="{A0FACB75-40A9-AB47-9A0E-B5C9F8FBA69E}" srcOrd="0" destOrd="3" presId="urn:microsoft.com/office/officeart/2005/8/layout/hProcess4"/>
    <dgm:cxn modelId="{E82AF783-E20E-9845-BAFE-7B3A55B5296A}" type="presOf" srcId="{C05F3AFF-1EF2-BF4A-95BC-306E086C5A6E}" destId="{9742524A-2CB3-6F4A-9E72-6D5EF744D357}" srcOrd="1" destOrd="2" presId="urn:microsoft.com/office/officeart/2005/8/layout/hProcess4"/>
    <dgm:cxn modelId="{FFD2E8D2-D1D2-874D-9DDF-FDD2F7C7444A}" type="presOf" srcId="{32BA7A62-400A-514D-B98A-E40845BC8785}" destId="{BDAF3B1D-7A25-3740-B12B-F3001C6B6ED0}" srcOrd="0" destOrd="3" presId="urn:microsoft.com/office/officeart/2005/8/layout/hProcess4"/>
    <dgm:cxn modelId="{34C65547-802F-804B-A836-AA22BA9F357E}" srcId="{266856F4-3A59-6548-BC5D-A3EFB493AD06}" destId="{75E5F5D0-A8CA-FC4C-9A67-0A11C7D6A71F}" srcOrd="1" destOrd="0" parTransId="{74D5CB81-8ACD-734C-A866-A6D70BE6954E}" sibTransId="{CAC46AE7-92CC-3C41-83C8-DC015F44A467}"/>
    <dgm:cxn modelId="{3B0C24E5-B092-FB4A-9408-0ED5AB8FA1B7}" srcId="{CE60D8E7-7873-474E-A73C-E5E432E2835E}" destId="{D686BF34-099E-AF4E-AF9A-5872336413A4}" srcOrd="3" destOrd="0" parTransId="{22F5843F-0C56-7247-B449-5E1949958696}" sibTransId="{98FCC298-877C-B64A-BC36-F3DF2CFB43F0}"/>
    <dgm:cxn modelId="{6385EC4D-5126-A147-81CA-ADE380D6EB3D}" type="presOf" srcId="{75E5F5D0-A8CA-FC4C-9A67-0A11C7D6A71F}" destId="{9742524A-2CB3-6F4A-9E72-6D5EF744D357}" srcOrd="1" destOrd="1" presId="urn:microsoft.com/office/officeart/2005/8/layout/hProcess4"/>
    <dgm:cxn modelId="{9AE38382-7604-A642-892D-364ACB25073B}" type="presParOf" srcId="{C5A704E9-3B50-0D4A-993A-9E899DA56CCD}" destId="{218DC4F9-7067-3343-8382-188BA909AF55}" srcOrd="0" destOrd="0" presId="urn:microsoft.com/office/officeart/2005/8/layout/hProcess4"/>
    <dgm:cxn modelId="{FAF3581C-4135-0342-96F3-C177E46E3C06}" type="presParOf" srcId="{C5A704E9-3B50-0D4A-993A-9E899DA56CCD}" destId="{485C8A60-2353-8F4F-9F24-483B4EFD8327}" srcOrd="1" destOrd="0" presId="urn:microsoft.com/office/officeart/2005/8/layout/hProcess4"/>
    <dgm:cxn modelId="{6302811E-FDCE-0545-AEBE-E63E712E85B7}" type="presParOf" srcId="{C5A704E9-3B50-0D4A-993A-9E899DA56CCD}" destId="{2B539548-BF83-A84B-9DFA-99683DC1056D}" srcOrd="2" destOrd="0" presId="urn:microsoft.com/office/officeart/2005/8/layout/hProcess4"/>
    <dgm:cxn modelId="{9ED2A2E4-8FF7-9A40-832B-985D78D41A8F}" type="presParOf" srcId="{2B539548-BF83-A84B-9DFA-99683DC1056D}" destId="{B4634303-94BB-2341-B6DD-CE1FF7933F96}" srcOrd="0" destOrd="0" presId="urn:microsoft.com/office/officeart/2005/8/layout/hProcess4"/>
    <dgm:cxn modelId="{DE65AFFE-038D-FE4B-9176-BFC0B749C30A}" type="presParOf" srcId="{B4634303-94BB-2341-B6DD-CE1FF7933F96}" destId="{8C5F2DE2-4F9A-0646-AFC9-95ED3010F40E}" srcOrd="0" destOrd="0" presId="urn:microsoft.com/office/officeart/2005/8/layout/hProcess4"/>
    <dgm:cxn modelId="{36BF3ED1-40B0-2F4C-8E2F-996776374907}" type="presParOf" srcId="{B4634303-94BB-2341-B6DD-CE1FF7933F96}" destId="{38138974-D6EA-8547-B148-09A0DE36D7BC}" srcOrd="1" destOrd="0" presId="urn:microsoft.com/office/officeart/2005/8/layout/hProcess4"/>
    <dgm:cxn modelId="{5754A2A7-0DB6-ED4E-ACF7-E0C1E02E2F52}" type="presParOf" srcId="{B4634303-94BB-2341-B6DD-CE1FF7933F96}" destId="{88958165-CF8E-394E-8BF4-190D3D4BA26F}" srcOrd="2" destOrd="0" presId="urn:microsoft.com/office/officeart/2005/8/layout/hProcess4"/>
    <dgm:cxn modelId="{A827F679-1DD9-8144-98E0-B555113D04BF}" type="presParOf" srcId="{B4634303-94BB-2341-B6DD-CE1FF7933F96}" destId="{BA724A7F-CB6C-2240-9371-3C3B624AA2C9}" srcOrd="3" destOrd="0" presId="urn:microsoft.com/office/officeart/2005/8/layout/hProcess4"/>
    <dgm:cxn modelId="{FC53973A-83D2-B64A-812C-07180649B1C0}" type="presParOf" srcId="{B4634303-94BB-2341-B6DD-CE1FF7933F96}" destId="{92007C05-01A9-8145-A727-F752A54F5688}" srcOrd="4" destOrd="0" presId="urn:microsoft.com/office/officeart/2005/8/layout/hProcess4"/>
    <dgm:cxn modelId="{CFEB4F46-1A39-F844-8C4C-CD15C1EF5F52}" type="presParOf" srcId="{2B539548-BF83-A84B-9DFA-99683DC1056D}" destId="{2272FB6F-E9BB-2740-AC69-0454B8B8C7CB}" srcOrd="1" destOrd="0" presId="urn:microsoft.com/office/officeart/2005/8/layout/hProcess4"/>
    <dgm:cxn modelId="{E46A14FB-178A-8144-9589-5D3736D15E1A}" type="presParOf" srcId="{2B539548-BF83-A84B-9DFA-99683DC1056D}" destId="{A3265E2C-B0A2-494C-8605-348CB140149D}" srcOrd="2" destOrd="0" presId="urn:microsoft.com/office/officeart/2005/8/layout/hProcess4"/>
    <dgm:cxn modelId="{838640A3-D513-074A-89C4-94F63EA001E5}" type="presParOf" srcId="{A3265E2C-B0A2-494C-8605-348CB140149D}" destId="{F9669855-3B2E-DC4E-A18D-9A71B3CBBE48}" srcOrd="0" destOrd="0" presId="urn:microsoft.com/office/officeart/2005/8/layout/hProcess4"/>
    <dgm:cxn modelId="{4098D7F4-F110-6946-83E6-452AC00E32F4}" type="presParOf" srcId="{A3265E2C-B0A2-494C-8605-348CB140149D}" destId="{A0FACB75-40A9-AB47-9A0E-B5C9F8FBA69E}" srcOrd="1" destOrd="0" presId="urn:microsoft.com/office/officeart/2005/8/layout/hProcess4"/>
    <dgm:cxn modelId="{A51C0CC1-C0F8-BB48-BA8D-95B3CD7AAB0E}" type="presParOf" srcId="{A3265E2C-B0A2-494C-8605-348CB140149D}" destId="{9742524A-2CB3-6F4A-9E72-6D5EF744D357}" srcOrd="2" destOrd="0" presId="urn:microsoft.com/office/officeart/2005/8/layout/hProcess4"/>
    <dgm:cxn modelId="{513670E3-635E-9F41-9419-CFE791EBDCBD}" type="presParOf" srcId="{A3265E2C-B0A2-494C-8605-348CB140149D}" destId="{380284A1-CAF6-F24D-BFC8-13C3AF657C62}" srcOrd="3" destOrd="0" presId="urn:microsoft.com/office/officeart/2005/8/layout/hProcess4"/>
    <dgm:cxn modelId="{4125F9E3-3100-E94A-B2B2-E6D7BE179B2F}" type="presParOf" srcId="{A3265E2C-B0A2-494C-8605-348CB140149D}" destId="{FD771A3B-C844-6E45-855B-14B33806F346}" srcOrd="4" destOrd="0" presId="urn:microsoft.com/office/officeart/2005/8/layout/hProcess4"/>
    <dgm:cxn modelId="{D755F65A-F1DC-C448-90E4-06EB6D5F7E2A}" type="presParOf" srcId="{2B539548-BF83-A84B-9DFA-99683DC1056D}" destId="{A0134706-C5C1-334E-BC3C-48E623FD51C0}" srcOrd="3" destOrd="0" presId="urn:microsoft.com/office/officeart/2005/8/layout/hProcess4"/>
    <dgm:cxn modelId="{39840BD2-AF44-8142-8A65-7C894B0C0F25}" type="presParOf" srcId="{2B539548-BF83-A84B-9DFA-99683DC1056D}" destId="{3381DBCE-DE86-B94C-9DF6-220E40CA75FA}" srcOrd="4" destOrd="0" presId="urn:microsoft.com/office/officeart/2005/8/layout/hProcess4"/>
    <dgm:cxn modelId="{8BB8CA0D-3673-4541-8328-452AA7FB0CAB}" type="presParOf" srcId="{3381DBCE-DE86-B94C-9DF6-220E40CA75FA}" destId="{40F4EFA8-E444-F544-A503-E7E10F28B072}" srcOrd="0" destOrd="0" presId="urn:microsoft.com/office/officeart/2005/8/layout/hProcess4"/>
    <dgm:cxn modelId="{CA64D364-8197-6C47-BAFB-663CF322039C}" type="presParOf" srcId="{3381DBCE-DE86-B94C-9DF6-220E40CA75FA}" destId="{BDAF3B1D-7A25-3740-B12B-F3001C6B6ED0}" srcOrd="1" destOrd="0" presId="urn:microsoft.com/office/officeart/2005/8/layout/hProcess4"/>
    <dgm:cxn modelId="{3AC6DC9F-8294-C949-8127-321094475388}" type="presParOf" srcId="{3381DBCE-DE86-B94C-9DF6-220E40CA75FA}" destId="{BF0115B2-87AF-7347-8D07-C547A3BF2680}" srcOrd="2" destOrd="0" presId="urn:microsoft.com/office/officeart/2005/8/layout/hProcess4"/>
    <dgm:cxn modelId="{D6753366-CAFE-7A49-844B-B575BE99A76E}" type="presParOf" srcId="{3381DBCE-DE86-B94C-9DF6-220E40CA75FA}" destId="{2F68C5B8-179D-254D-AFC3-3B924E0A7A3C}" srcOrd="3" destOrd="0" presId="urn:microsoft.com/office/officeart/2005/8/layout/hProcess4"/>
    <dgm:cxn modelId="{27829A5A-0160-E845-97FB-E3B16C3FC4D4}" type="presParOf" srcId="{3381DBCE-DE86-B94C-9DF6-220E40CA75FA}" destId="{C68DF782-11F5-E346-825D-440E68C3C65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6582A-D7AA-1844-B9A5-76306185E022}">
      <dsp:nvSpPr>
        <dsp:cNvPr id="0" name=""/>
        <dsp:cNvSpPr/>
      </dsp:nvSpPr>
      <dsp:spPr>
        <a:xfrm>
          <a:off x="4665304" y="1602"/>
          <a:ext cx="1639016" cy="1065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individui (inventori/utilizzatori)</a:t>
          </a:r>
          <a:endParaRPr lang="it-IT" sz="1900" kern="1200" dirty="0"/>
        </a:p>
      </dsp:txBody>
      <dsp:txXfrm>
        <a:off x="4665304" y="1602"/>
        <a:ext cx="1639016" cy="1065360"/>
      </dsp:txXfrm>
    </dsp:sp>
    <dsp:sp modelId="{8A04EC62-9AC6-A145-A976-CADA395BDFB4}">
      <dsp:nvSpPr>
        <dsp:cNvPr id="0" name=""/>
        <dsp:cNvSpPr/>
      </dsp:nvSpPr>
      <dsp:spPr>
        <a:xfrm>
          <a:off x="3357133" y="534282"/>
          <a:ext cx="4255357" cy="4255357"/>
        </a:xfrm>
        <a:custGeom>
          <a:avLst/>
          <a:gdLst/>
          <a:ahLst/>
          <a:cxnLst/>
          <a:rect l="0" t="0" r="0" b="0"/>
          <a:pathLst>
            <a:path>
              <a:moveTo>
                <a:pt x="2958436" y="168888"/>
              </a:moveTo>
              <a:arcTo wR="2127678" hR="2127678" stAng="17578959" swAng="19605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1923C-BC3C-FB48-A879-BBE00E6B3EFE}">
      <dsp:nvSpPr>
        <dsp:cNvPr id="0" name=""/>
        <dsp:cNvSpPr/>
      </dsp:nvSpPr>
      <dsp:spPr>
        <a:xfrm>
          <a:off x="6688847" y="1471792"/>
          <a:ext cx="1639016" cy="1065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imprese</a:t>
          </a:r>
          <a:endParaRPr lang="it-IT" sz="1900" kern="1200" dirty="0"/>
        </a:p>
      </dsp:txBody>
      <dsp:txXfrm>
        <a:off x="6688847" y="1471792"/>
        <a:ext cx="1639016" cy="1065360"/>
      </dsp:txXfrm>
    </dsp:sp>
    <dsp:sp modelId="{688ACEA1-7D67-A348-85E4-51F9FBE3B1B3}">
      <dsp:nvSpPr>
        <dsp:cNvPr id="0" name=""/>
        <dsp:cNvSpPr/>
      </dsp:nvSpPr>
      <dsp:spPr>
        <a:xfrm>
          <a:off x="3357133" y="534282"/>
          <a:ext cx="4255357" cy="4255357"/>
        </a:xfrm>
        <a:custGeom>
          <a:avLst/>
          <a:gdLst/>
          <a:ahLst/>
          <a:cxnLst/>
          <a:rect l="0" t="0" r="0" b="0"/>
          <a:pathLst>
            <a:path>
              <a:moveTo>
                <a:pt x="4252449" y="2016466"/>
              </a:moveTo>
              <a:arcTo wR="2127678" hR="2127678" stAng="21420229" swAng="219555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6B16D-172B-534D-817B-78052B0FC86E}">
      <dsp:nvSpPr>
        <dsp:cNvPr id="0" name=""/>
        <dsp:cNvSpPr/>
      </dsp:nvSpPr>
      <dsp:spPr>
        <a:xfrm>
          <a:off x="5915922" y="3850609"/>
          <a:ext cx="1639016" cy="1065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università</a:t>
          </a:r>
          <a:endParaRPr lang="it-IT" sz="1900" kern="1200" dirty="0"/>
        </a:p>
      </dsp:txBody>
      <dsp:txXfrm>
        <a:off x="5915922" y="3850609"/>
        <a:ext cx="1639016" cy="1065360"/>
      </dsp:txXfrm>
    </dsp:sp>
    <dsp:sp modelId="{16B285DE-A2EF-5845-82DA-7BF7A46116B2}">
      <dsp:nvSpPr>
        <dsp:cNvPr id="0" name=""/>
        <dsp:cNvSpPr/>
      </dsp:nvSpPr>
      <dsp:spPr>
        <a:xfrm>
          <a:off x="3357133" y="534282"/>
          <a:ext cx="4255357" cy="4255357"/>
        </a:xfrm>
        <a:custGeom>
          <a:avLst/>
          <a:gdLst/>
          <a:ahLst/>
          <a:cxnLst/>
          <a:rect l="0" t="0" r="0" b="0"/>
          <a:pathLst>
            <a:path>
              <a:moveTo>
                <a:pt x="2550342" y="4212954"/>
              </a:moveTo>
              <a:arcTo wR="2127678" hR="2127678" stAng="4712519" swAng="137496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CC23C-57B7-8E44-85EB-B02A0933E0F1}">
      <dsp:nvSpPr>
        <dsp:cNvPr id="0" name=""/>
        <dsp:cNvSpPr/>
      </dsp:nvSpPr>
      <dsp:spPr>
        <a:xfrm>
          <a:off x="3414686" y="3850609"/>
          <a:ext cx="1639016" cy="1065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fondazioni/associazioni</a:t>
          </a:r>
          <a:endParaRPr lang="it-IT" sz="1900" kern="1200" dirty="0"/>
        </a:p>
      </dsp:txBody>
      <dsp:txXfrm>
        <a:off x="3414686" y="3850609"/>
        <a:ext cx="1639016" cy="1065360"/>
      </dsp:txXfrm>
    </dsp:sp>
    <dsp:sp modelId="{B47D59CB-7D38-3549-96A3-477658A2B3D1}">
      <dsp:nvSpPr>
        <dsp:cNvPr id="0" name=""/>
        <dsp:cNvSpPr/>
      </dsp:nvSpPr>
      <dsp:spPr>
        <a:xfrm>
          <a:off x="3357133" y="534282"/>
          <a:ext cx="4255357" cy="4255357"/>
        </a:xfrm>
        <a:custGeom>
          <a:avLst/>
          <a:gdLst/>
          <a:ahLst/>
          <a:cxnLst/>
          <a:rect l="0" t="0" r="0" b="0"/>
          <a:pathLst>
            <a:path>
              <a:moveTo>
                <a:pt x="355417" y="3305008"/>
              </a:moveTo>
              <a:arcTo wR="2127678" hR="2127678" stAng="8784213" swAng="219555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D8FE9-957B-BC4E-A952-1D4DFB081F9F}">
      <dsp:nvSpPr>
        <dsp:cNvPr id="0" name=""/>
        <dsp:cNvSpPr/>
      </dsp:nvSpPr>
      <dsp:spPr>
        <a:xfrm>
          <a:off x="2641761" y="1471792"/>
          <a:ext cx="1639016" cy="1065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centri di ricerca</a:t>
          </a:r>
          <a:endParaRPr lang="it-IT" sz="1900" kern="1200" dirty="0"/>
        </a:p>
      </dsp:txBody>
      <dsp:txXfrm>
        <a:off x="2641761" y="1471792"/>
        <a:ext cx="1639016" cy="1065360"/>
      </dsp:txXfrm>
    </dsp:sp>
    <dsp:sp modelId="{24A70505-8C69-344B-804B-9587A2AF2967}">
      <dsp:nvSpPr>
        <dsp:cNvPr id="0" name=""/>
        <dsp:cNvSpPr/>
      </dsp:nvSpPr>
      <dsp:spPr>
        <a:xfrm>
          <a:off x="3357133" y="534282"/>
          <a:ext cx="4255357" cy="4255357"/>
        </a:xfrm>
        <a:custGeom>
          <a:avLst/>
          <a:gdLst/>
          <a:ahLst/>
          <a:cxnLst/>
          <a:rect l="0" t="0" r="0" b="0"/>
          <a:pathLst>
            <a:path>
              <a:moveTo>
                <a:pt x="370869" y="927412"/>
              </a:moveTo>
              <a:arcTo wR="2127678" hR="2127678" stAng="12860472" swAng="196056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DB6C4E-E980-4F44-BE88-ABB1276B3F6E}">
      <dsp:nvSpPr>
        <dsp:cNvPr id="0" name=""/>
        <dsp:cNvSpPr/>
      </dsp:nvSpPr>
      <dsp:spPr>
        <a:xfrm>
          <a:off x="2790" y="1399763"/>
          <a:ext cx="2439754" cy="97590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ricerca e sviluppo</a:t>
          </a:r>
          <a:endParaRPr lang="it-IT" sz="2100" kern="1200" dirty="0"/>
        </a:p>
      </dsp:txBody>
      <dsp:txXfrm>
        <a:off x="2790" y="1399763"/>
        <a:ext cx="2439754" cy="975901"/>
      </dsp:txXfrm>
    </dsp:sp>
    <dsp:sp modelId="{F673BE8B-F5AA-6A45-B665-8F050BED5906}">
      <dsp:nvSpPr>
        <dsp:cNvPr id="0" name=""/>
        <dsp:cNvSpPr/>
      </dsp:nvSpPr>
      <dsp:spPr>
        <a:xfrm>
          <a:off x="1954593" y="1399763"/>
          <a:ext cx="2439754" cy="9759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produzione </a:t>
          </a:r>
          <a:endParaRPr lang="it-IT" sz="2100" kern="1200" dirty="0"/>
        </a:p>
      </dsp:txBody>
      <dsp:txXfrm>
        <a:off x="1954593" y="1399763"/>
        <a:ext cx="2439754" cy="975901"/>
      </dsp:txXfrm>
    </dsp:sp>
    <dsp:sp modelId="{97DA3622-AE03-8F4C-BD21-94C48DBD9969}">
      <dsp:nvSpPr>
        <dsp:cNvPr id="0" name=""/>
        <dsp:cNvSpPr/>
      </dsp:nvSpPr>
      <dsp:spPr>
        <a:xfrm>
          <a:off x="3906396" y="1399763"/>
          <a:ext cx="2439754" cy="9759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marketing</a:t>
          </a:r>
          <a:endParaRPr lang="it-IT" sz="2100" kern="1200" dirty="0"/>
        </a:p>
      </dsp:txBody>
      <dsp:txXfrm>
        <a:off x="3906396" y="1399763"/>
        <a:ext cx="2439754" cy="9759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DD5F9-BB63-E24D-939B-8C700D3324A9}">
      <dsp:nvSpPr>
        <dsp:cNvPr id="0" name=""/>
        <dsp:cNvSpPr/>
      </dsp:nvSpPr>
      <dsp:spPr>
        <a:xfrm>
          <a:off x="2927212" y="1018"/>
          <a:ext cx="2170917" cy="1085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Ricerca &amp; Sviluppo</a:t>
          </a:r>
          <a:endParaRPr lang="it-IT" sz="2800" kern="1200" dirty="0"/>
        </a:p>
      </dsp:txBody>
      <dsp:txXfrm>
        <a:off x="2927212" y="1018"/>
        <a:ext cx="2170917" cy="1085458"/>
      </dsp:txXfrm>
    </dsp:sp>
    <dsp:sp modelId="{E0A2053D-1D54-6D4B-ABE5-98056554D834}">
      <dsp:nvSpPr>
        <dsp:cNvPr id="0" name=""/>
        <dsp:cNvSpPr/>
      </dsp:nvSpPr>
      <dsp:spPr>
        <a:xfrm rot="3600000">
          <a:off x="4343495" y="1905544"/>
          <a:ext cx="1130160" cy="379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 rot="3600000">
        <a:off x="4343495" y="1905544"/>
        <a:ext cx="1130160" cy="379910"/>
      </dsp:txXfrm>
    </dsp:sp>
    <dsp:sp modelId="{02931F7E-9E2F-8E46-9561-112EE023E4B1}">
      <dsp:nvSpPr>
        <dsp:cNvPr id="0" name=""/>
        <dsp:cNvSpPr/>
      </dsp:nvSpPr>
      <dsp:spPr>
        <a:xfrm>
          <a:off x="4719021" y="3104522"/>
          <a:ext cx="2170917" cy="10854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Strategia e Marketing</a:t>
          </a:r>
          <a:endParaRPr lang="it-IT" sz="2800" kern="1200" dirty="0"/>
        </a:p>
      </dsp:txBody>
      <dsp:txXfrm>
        <a:off x="4719021" y="3104522"/>
        <a:ext cx="2170917" cy="1085458"/>
      </dsp:txXfrm>
    </dsp:sp>
    <dsp:sp modelId="{5720E504-A108-2F4E-A38E-FEAA8F33D064}">
      <dsp:nvSpPr>
        <dsp:cNvPr id="0" name=""/>
        <dsp:cNvSpPr/>
      </dsp:nvSpPr>
      <dsp:spPr>
        <a:xfrm rot="10800000">
          <a:off x="3447590" y="3457296"/>
          <a:ext cx="1130160" cy="379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 rot="10800000">
        <a:off x="3447590" y="3457296"/>
        <a:ext cx="1130160" cy="379910"/>
      </dsp:txXfrm>
    </dsp:sp>
    <dsp:sp modelId="{5957464A-F39C-E141-A3EB-B3F79F19A5DB}">
      <dsp:nvSpPr>
        <dsp:cNvPr id="0" name=""/>
        <dsp:cNvSpPr/>
      </dsp:nvSpPr>
      <dsp:spPr>
        <a:xfrm>
          <a:off x="1135403" y="3104522"/>
          <a:ext cx="2170917" cy="10854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Produzione</a:t>
          </a:r>
          <a:endParaRPr lang="it-IT" sz="2800" kern="1200" dirty="0"/>
        </a:p>
      </dsp:txBody>
      <dsp:txXfrm>
        <a:off x="1135403" y="3104522"/>
        <a:ext cx="2170917" cy="1085458"/>
      </dsp:txXfrm>
    </dsp:sp>
    <dsp:sp modelId="{B19B46AA-14A0-2A48-B768-580A2D8EA8D2}">
      <dsp:nvSpPr>
        <dsp:cNvPr id="0" name=""/>
        <dsp:cNvSpPr/>
      </dsp:nvSpPr>
      <dsp:spPr>
        <a:xfrm rot="18000000">
          <a:off x="2551686" y="1905544"/>
          <a:ext cx="1130160" cy="379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 rot="18000000">
        <a:off x="2551686" y="1905544"/>
        <a:ext cx="1130160" cy="3799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DB6C4E-E980-4F44-BE88-ABB1276B3F6E}">
      <dsp:nvSpPr>
        <dsp:cNvPr id="0" name=""/>
        <dsp:cNvSpPr/>
      </dsp:nvSpPr>
      <dsp:spPr>
        <a:xfrm>
          <a:off x="2790" y="1399763"/>
          <a:ext cx="2439754" cy="97590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problemi e suggerimenti utilizzatori</a:t>
          </a:r>
          <a:endParaRPr lang="it-IT" sz="2000" kern="1200" dirty="0"/>
        </a:p>
      </dsp:txBody>
      <dsp:txXfrm>
        <a:off x="2790" y="1399763"/>
        <a:ext cx="2439754" cy="975901"/>
      </dsp:txXfrm>
    </dsp:sp>
    <dsp:sp modelId="{F673BE8B-F5AA-6A45-B665-8F050BED5906}">
      <dsp:nvSpPr>
        <dsp:cNvPr id="0" name=""/>
        <dsp:cNvSpPr/>
      </dsp:nvSpPr>
      <dsp:spPr>
        <a:xfrm>
          <a:off x="1954593" y="1399763"/>
          <a:ext cx="2439754" cy="9759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ricerca &amp; sviluppo</a:t>
          </a:r>
          <a:endParaRPr lang="it-IT" sz="2000" kern="1200" dirty="0"/>
        </a:p>
      </dsp:txBody>
      <dsp:txXfrm>
        <a:off x="1954593" y="1399763"/>
        <a:ext cx="2439754" cy="975901"/>
      </dsp:txXfrm>
    </dsp:sp>
    <dsp:sp modelId="{97DA3622-AE03-8F4C-BD21-94C48DBD9969}">
      <dsp:nvSpPr>
        <dsp:cNvPr id="0" name=""/>
        <dsp:cNvSpPr/>
      </dsp:nvSpPr>
      <dsp:spPr>
        <a:xfrm>
          <a:off x="3906396" y="1399763"/>
          <a:ext cx="2439754" cy="9759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produzione</a:t>
          </a:r>
          <a:endParaRPr lang="it-IT" sz="2000" kern="1200" dirty="0"/>
        </a:p>
      </dsp:txBody>
      <dsp:txXfrm>
        <a:off x="3906396" y="1399763"/>
        <a:ext cx="2439754" cy="9759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218973-8CB9-164D-86A8-9B7213963597}">
      <dsp:nvSpPr>
        <dsp:cNvPr id="0" name=""/>
        <dsp:cNvSpPr/>
      </dsp:nvSpPr>
      <dsp:spPr>
        <a:xfrm>
          <a:off x="3613200" y="3161"/>
          <a:ext cx="1789541" cy="11632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Sostenibilità</a:t>
          </a:r>
          <a:endParaRPr lang="it-IT" sz="2000" kern="1200" dirty="0"/>
        </a:p>
      </dsp:txBody>
      <dsp:txXfrm>
        <a:off x="3613200" y="3161"/>
        <a:ext cx="1789541" cy="1163201"/>
      </dsp:txXfrm>
    </dsp:sp>
    <dsp:sp modelId="{D5CD46E1-2DEB-D940-B75D-E08F5A6D0A36}">
      <dsp:nvSpPr>
        <dsp:cNvPr id="0" name=""/>
        <dsp:cNvSpPr/>
      </dsp:nvSpPr>
      <dsp:spPr>
        <a:xfrm>
          <a:off x="2183391" y="584762"/>
          <a:ext cx="4649158" cy="4649158"/>
        </a:xfrm>
        <a:custGeom>
          <a:avLst/>
          <a:gdLst/>
          <a:ahLst/>
          <a:cxnLst/>
          <a:rect l="0" t="0" r="0" b="0"/>
          <a:pathLst>
            <a:path>
              <a:moveTo>
                <a:pt x="3231651" y="184278"/>
              </a:moveTo>
              <a:arcTo wR="2324579" hR="2324579" stAng="17578051" swAng="196213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6FF0E-58EB-594B-9E1A-B0F24E0ABD92}">
      <dsp:nvSpPr>
        <dsp:cNvPr id="0" name=""/>
        <dsp:cNvSpPr/>
      </dsp:nvSpPr>
      <dsp:spPr>
        <a:xfrm>
          <a:off x="5824006" y="1609406"/>
          <a:ext cx="1789541" cy="11632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cooperazione</a:t>
          </a:r>
          <a:endParaRPr lang="it-IT" sz="2000" kern="1200" dirty="0"/>
        </a:p>
      </dsp:txBody>
      <dsp:txXfrm>
        <a:off x="5824006" y="1609406"/>
        <a:ext cx="1789541" cy="1163201"/>
      </dsp:txXfrm>
    </dsp:sp>
    <dsp:sp modelId="{B3131215-B732-7E47-BD38-928D2879CFE7}">
      <dsp:nvSpPr>
        <dsp:cNvPr id="0" name=""/>
        <dsp:cNvSpPr/>
      </dsp:nvSpPr>
      <dsp:spPr>
        <a:xfrm>
          <a:off x="2183391" y="584762"/>
          <a:ext cx="4649158" cy="4649158"/>
        </a:xfrm>
        <a:custGeom>
          <a:avLst/>
          <a:gdLst/>
          <a:ahLst/>
          <a:cxnLst/>
          <a:rect l="0" t="0" r="0" b="0"/>
          <a:pathLst>
            <a:path>
              <a:moveTo>
                <a:pt x="4645961" y="2202707"/>
              </a:moveTo>
              <a:arcTo wR="2324579" hR="2324579" stAng="21419686" swAng="219675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9A235-F4EE-FE4A-8E73-A9F6667AED42}">
      <dsp:nvSpPr>
        <dsp:cNvPr id="0" name=""/>
        <dsp:cNvSpPr/>
      </dsp:nvSpPr>
      <dsp:spPr>
        <a:xfrm>
          <a:off x="4979553" y="4208365"/>
          <a:ext cx="1789541" cy="11632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integrazione</a:t>
          </a:r>
          <a:endParaRPr lang="it-IT" sz="2000" kern="1200" dirty="0"/>
        </a:p>
      </dsp:txBody>
      <dsp:txXfrm>
        <a:off x="4979553" y="4208365"/>
        <a:ext cx="1789541" cy="1163201"/>
      </dsp:txXfrm>
    </dsp:sp>
    <dsp:sp modelId="{D3BF539A-B7A2-C047-A98B-17E83AC1D66E}">
      <dsp:nvSpPr>
        <dsp:cNvPr id="0" name=""/>
        <dsp:cNvSpPr/>
      </dsp:nvSpPr>
      <dsp:spPr>
        <a:xfrm>
          <a:off x="2183391" y="584762"/>
          <a:ext cx="4649158" cy="4649158"/>
        </a:xfrm>
        <a:custGeom>
          <a:avLst/>
          <a:gdLst/>
          <a:ahLst/>
          <a:cxnLst/>
          <a:rect l="0" t="0" r="0" b="0"/>
          <a:pathLst>
            <a:path>
              <a:moveTo>
                <a:pt x="2786922" y="4602715"/>
              </a:moveTo>
              <a:arcTo wR="2324579" hR="2324579" stAng="4711665" swAng="13766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98816-EB64-1644-A90B-67FEFDEFF47C}">
      <dsp:nvSpPr>
        <dsp:cNvPr id="0" name=""/>
        <dsp:cNvSpPr/>
      </dsp:nvSpPr>
      <dsp:spPr>
        <a:xfrm>
          <a:off x="2246847" y="4208365"/>
          <a:ext cx="1789541" cy="11632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creatività</a:t>
          </a:r>
          <a:endParaRPr lang="it-IT" sz="2000" kern="1200" dirty="0"/>
        </a:p>
      </dsp:txBody>
      <dsp:txXfrm>
        <a:off x="2246847" y="4208365"/>
        <a:ext cx="1789541" cy="1163201"/>
      </dsp:txXfrm>
    </dsp:sp>
    <dsp:sp modelId="{B19D958A-1263-A64D-A991-443501B57D86}">
      <dsp:nvSpPr>
        <dsp:cNvPr id="0" name=""/>
        <dsp:cNvSpPr/>
      </dsp:nvSpPr>
      <dsp:spPr>
        <a:xfrm>
          <a:off x="2183391" y="584762"/>
          <a:ext cx="4649158" cy="4649158"/>
        </a:xfrm>
        <a:custGeom>
          <a:avLst/>
          <a:gdLst/>
          <a:ahLst/>
          <a:cxnLst/>
          <a:rect l="0" t="0" r="0" b="0"/>
          <a:pathLst>
            <a:path>
              <a:moveTo>
                <a:pt x="388553" y="3611231"/>
              </a:moveTo>
              <a:arcTo wR="2324579" hR="2324579" stAng="8783556" swAng="219675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5A250-4ECB-484C-AC57-73FA43B48BAA}">
      <dsp:nvSpPr>
        <dsp:cNvPr id="0" name=""/>
        <dsp:cNvSpPr/>
      </dsp:nvSpPr>
      <dsp:spPr>
        <a:xfrm>
          <a:off x="1402394" y="1609406"/>
          <a:ext cx="1789541" cy="11632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Complessità</a:t>
          </a:r>
          <a:endParaRPr lang="it-IT" sz="2000" kern="1200" dirty="0"/>
        </a:p>
      </dsp:txBody>
      <dsp:txXfrm>
        <a:off x="1402394" y="1609406"/>
        <a:ext cx="1789541" cy="1163201"/>
      </dsp:txXfrm>
    </dsp:sp>
    <dsp:sp modelId="{17F9BA66-F8DB-E743-875F-D9194A3098FA}">
      <dsp:nvSpPr>
        <dsp:cNvPr id="0" name=""/>
        <dsp:cNvSpPr/>
      </dsp:nvSpPr>
      <dsp:spPr>
        <a:xfrm>
          <a:off x="2183391" y="584762"/>
          <a:ext cx="4649158" cy="4649158"/>
        </a:xfrm>
        <a:custGeom>
          <a:avLst/>
          <a:gdLst/>
          <a:ahLst/>
          <a:cxnLst/>
          <a:rect l="0" t="0" r="0" b="0"/>
          <a:pathLst>
            <a:path>
              <a:moveTo>
                <a:pt x="404941" y="1013602"/>
              </a:moveTo>
              <a:arcTo wR="2324579" hR="2324579" stAng="12859819" swAng="196213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138974-D6EA-8547-B148-09A0DE36D7BC}">
      <dsp:nvSpPr>
        <dsp:cNvPr id="0" name=""/>
        <dsp:cNvSpPr/>
      </dsp:nvSpPr>
      <dsp:spPr>
        <a:xfrm>
          <a:off x="4463" y="1769765"/>
          <a:ext cx="2872846" cy="236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parchi tecnologici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incentivi alle imprese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finanziamento enti di ricerca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err="1" smtClean="0"/>
            <a:t>…………</a:t>
          </a:r>
          <a:r>
            <a:rPr lang="it-IT" sz="1400" kern="1200" dirty="0" smtClean="0"/>
            <a:t>.</a:t>
          </a:r>
          <a:endParaRPr lang="it-IT" sz="1400" kern="1200" dirty="0"/>
        </a:p>
      </dsp:txBody>
      <dsp:txXfrm>
        <a:off x="4463" y="1769765"/>
        <a:ext cx="2872846" cy="1861747"/>
      </dsp:txXfrm>
    </dsp:sp>
    <dsp:sp modelId="{2272FB6F-E9BB-2740-AC69-0454B8B8C7CB}">
      <dsp:nvSpPr>
        <dsp:cNvPr id="0" name=""/>
        <dsp:cNvSpPr/>
      </dsp:nvSpPr>
      <dsp:spPr>
        <a:xfrm>
          <a:off x="1633669" y="2387049"/>
          <a:ext cx="3090002" cy="3090002"/>
        </a:xfrm>
        <a:prstGeom prst="leftCircularArrow">
          <a:avLst>
            <a:gd name="adj1" fmla="val 2903"/>
            <a:gd name="adj2" fmla="val 355148"/>
            <a:gd name="adj3" fmla="val 2130659"/>
            <a:gd name="adj4" fmla="val 9024489"/>
            <a:gd name="adj5" fmla="val 338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724A7F-CB6C-2240-9371-3C3B624AA2C9}">
      <dsp:nvSpPr>
        <dsp:cNvPr id="0" name=""/>
        <dsp:cNvSpPr/>
      </dsp:nvSpPr>
      <dsp:spPr>
        <a:xfrm>
          <a:off x="642873" y="3631513"/>
          <a:ext cx="2553640" cy="1015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Regionale</a:t>
          </a:r>
          <a:endParaRPr lang="it-IT" sz="4000" kern="1200" dirty="0"/>
        </a:p>
      </dsp:txBody>
      <dsp:txXfrm>
        <a:off x="642873" y="3631513"/>
        <a:ext cx="2553640" cy="1015498"/>
      </dsp:txXfrm>
    </dsp:sp>
    <dsp:sp modelId="{A0FACB75-40A9-AB47-9A0E-B5C9F8FBA69E}">
      <dsp:nvSpPr>
        <dsp:cNvPr id="0" name=""/>
        <dsp:cNvSpPr/>
      </dsp:nvSpPr>
      <dsp:spPr>
        <a:xfrm>
          <a:off x="3623673" y="1769765"/>
          <a:ext cx="2872846" cy="236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finanziamenti alle imprese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sostegno alle università e centri di ricerca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sostegno alle start up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err="1" smtClean="0"/>
            <a:t>…………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/>
        </a:p>
      </dsp:txBody>
      <dsp:txXfrm>
        <a:off x="3623673" y="2277514"/>
        <a:ext cx="2872846" cy="1861747"/>
      </dsp:txXfrm>
    </dsp:sp>
    <dsp:sp modelId="{A0134706-C5C1-334E-BC3C-48E623FD51C0}">
      <dsp:nvSpPr>
        <dsp:cNvPr id="0" name=""/>
        <dsp:cNvSpPr/>
      </dsp:nvSpPr>
      <dsp:spPr>
        <a:xfrm>
          <a:off x="5228939" y="339069"/>
          <a:ext cx="3457088" cy="3457088"/>
        </a:xfrm>
        <a:prstGeom prst="circularArrow">
          <a:avLst>
            <a:gd name="adj1" fmla="val 2595"/>
            <a:gd name="adj2" fmla="val 315161"/>
            <a:gd name="adj3" fmla="val 19509328"/>
            <a:gd name="adj4" fmla="val 12575511"/>
            <a:gd name="adj5" fmla="val 30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0284A1-CAF6-F24D-BFC8-13C3AF657C62}">
      <dsp:nvSpPr>
        <dsp:cNvPr id="0" name=""/>
        <dsp:cNvSpPr/>
      </dsp:nvSpPr>
      <dsp:spPr>
        <a:xfrm>
          <a:off x="4262084" y="1262016"/>
          <a:ext cx="2553640" cy="10154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Nazionale</a:t>
          </a:r>
          <a:endParaRPr lang="it-IT" sz="4000" kern="1200" dirty="0"/>
        </a:p>
      </dsp:txBody>
      <dsp:txXfrm>
        <a:off x="4262084" y="1262016"/>
        <a:ext cx="2553640" cy="1015498"/>
      </dsp:txXfrm>
    </dsp:sp>
    <dsp:sp modelId="{BDAF3B1D-7A25-3740-B12B-F3001C6B6ED0}">
      <dsp:nvSpPr>
        <dsp:cNvPr id="0" name=""/>
        <dsp:cNvSpPr/>
      </dsp:nvSpPr>
      <dsp:spPr>
        <a:xfrm>
          <a:off x="7242884" y="1769765"/>
          <a:ext cx="2872846" cy="236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Programmi di finanziamento alla ricerca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Sostegno a progetti innovativi delle imprese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Priorità in tutti i programmi </a:t>
          </a:r>
          <a:r>
            <a:rPr lang="it-IT" sz="1400" kern="1200" dirty="0" err="1" smtClean="0"/>
            <a:t>europeri</a:t>
          </a:r>
          <a:r>
            <a:rPr lang="it-IT" sz="1400" kern="1200" dirty="0" smtClean="0"/>
            <a:t> ad iniziative innovative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ecc.</a:t>
          </a:r>
          <a:endParaRPr lang="it-IT" sz="1400" kern="1200" dirty="0"/>
        </a:p>
      </dsp:txBody>
      <dsp:txXfrm>
        <a:off x="7242884" y="1769765"/>
        <a:ext cx="2872846" cy="1861747"/>
      </dsp:txXfrm>
    </dsp:sp>
    <dsp:sp modelId="{2F68C5B8-179D-254D-AFC3-3B924E0A7A3C}">
      <dsp:nvSpPr>
        <dsp:cNvPr id="0" name=""/>
        <dsp:cNvSpPr/>
      </dsp:nvSpPr>
      <dsp:spPr>
        <a:xfrm>
          <a:off x="7881294" y="3631513"/>
          <a:ext cx="2553640" cy="10154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Europeo</a:t>
          </a:r>
          <a:endParaRPr lang="it-IT" sz="4000" kern="1200" dirty="0"/>
        </a:p>
      </dsp:txBody>
      <dsp:txXfrm>
        <a:off x="7881294" y="3631513"/>
        <a:ext cx="2553640" cy="1015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66BAB-25B6-CA4A-9C79-DB1CF216ED47}" type="datetimeFigureOut">
              <a:rPr lang="it-IT" smtClean="0"/>
              <a:t>2-03-2016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6C503-5338-AB4E-BC73-8571982D23F9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2-03-2016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947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-106" charset="0"/>
            </a:endParaRP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1F7DF-0169-E749-A3AD-44F1E7E9F49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/>
            <a:fld id="{F1B8AD85-5F5D-584A-B867-88D62DBE1F6A}" type="slidenum">
              <a:rPr lang="it-IT" sz="1300">
                <a:latin typeface="Arial" pitchFamily="-106" charset="0"/>
                <a:ea typeface="Arial" pitchFamily="-106" charset="0"/>
                <a:cs typeface="Arial" pitchFamily="-106" charset="0"/>
              </a:rPr>
              <a:pPr algn="r" defTabSz="966788"/>
              <a:t>29</a:t>
            </a:fld>
            <a:endParaRPr lang="it-IT" sz="13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/>
            <a:fld id="{8E6BCCA4-6088-8546-BC04-DD9D4F303CF3}" type="slidenum">
              <a:rPr lang="it-IT" sz="1300">
                <a:latin typeface="Arial" pitchFamily="-106" charset="0"/>
                <a:ea typeface="Arial" pitchFamily="-106" charset="0"/>
                <a:cs typeface="Arial" pitchFamily="-106" charset="0"/>
              </a:rPr>
              <a:pPr algn="r" defTabSz="966788"/>
              <a:t>30</a:t>
            </a:fld>
            <a:endParaRPr lang="it-IT" sz="13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/>
            <a:fld id="{F8B852FD-B10A-2146-808B-F6F3D2D9DBEA}" type="slidenum">
              <a:rPr lang="it-IT" sz="1300">
                <a:latin typeface="Arial" pitchFamily="-106" charset="0"/>
                <a:ea typeface="Arial" pitchFamily="-106" charset="0"/>
                <a:cs typeface="Arial" pitchFamily="-106" charset="0"/>
              </a:rPr>
              <a:pPr algn="r" defTabSz="966788"/>
              <a:t>31</a:t>
            </a:fld>
            <a:endParaRPr lang="it-IT" sz="13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-106" charset="0"/>
            </a:endParaRP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BECCD-CED9-CC40-9A6F-B437D8AE1AEE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-106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66165-16DD-6841-8C81-9CE02A246191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85AB-A481-7744-8C0D-D274A1B5FFB1}" type="datetime1">
              <a:rPr lang="it-IT" smtClean="0"/>
              <a:t>2-03-2016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C0BA-1DC7-7D42-AA83-22B208CDB9FB}" type="datetime1">
              <a:rPr lang="it-IT" smtClean="0"/>
              <a:t>2-03-2016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547B-A259-F04A-86B3-6C5873205A68}" type="datetime1">
              <a:rPr lang="it-IT" smtClean="0"/>
              <a:t>2-03-2016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BFD5-F8B9-C74D-83E1-B74843C35A76}" type="datetime1">
              <a:rPr lang="it-IT" smtClean="0"/>
              <a:t>2-03-2016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59CC-C934-3A42-BDD3-012E99308C0D}" type="datetime1">
              <a:rPr lang="it-IT" smtClean="0"/>
              <a:t>2-03-2016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F54E-9DA1-8745-8056-5488E0A051F2}" type="datetime1">
              <a:rPr lang="it-IT" smtClean="0"/>
              <a:t>2-03-2016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9C9-E78F-ED4C-9309-27E2FC2F1A87}" type="datetime1">
              <a:rPr lang="it-IT" smtClean="0"/>
              <a:t>2-03-2016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EF1-FE2B-A943-903A-D037EBFDACE9}" type="datetime1">
              <a:rPr lang="it-IT" smtClean="0"/>
              <a:t>2-03-2016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461-912F-C04C-AD92-FA080C937C6F}" type="datetime1">
              <a:rPr lang="it-IT" smtClean="0"/>
              <a:t>2-03-2016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46F6-2ABA-E244-94DC-47411F6C6966}" type="datetime1">
              <a:rPr lang="it-IT" smtClean="0"/>
              <a:t>2-03-2016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A808-ACE5-914F-9222-AEA3625DA368}" type="datetime1">
              <a:rPr lang="it-IT" smtClean="0"/>
              <a:t>2-03-2016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2212-4C61-B246-8649-EF7DE02F56D1}" type="datetime1">
              <a:rPr lang="it-IT" smtClean="0"/>
              <a:t>2-03-2016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83EC8-61D5-3146-A8C7-55859E65E0DB}" type="datetime1">
              <a:rPr lang="it-IT" smtClean="0"/>
              <a:t>2-03-2016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lnSpc>
          <a:spcPts val="292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lnSpc>
          <a:spcPts val="292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lnSpc>
          <a:spcPts val="292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lnSpc>
          <a:spcPts val="292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lnSpc>
          <a:spcPts val="292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how-simple-ideas-lead-to-scientific-discoveries%23watch" TargetMode="External"/><Relationship Id="rId4" Type="http://schemas.openxmlformats.org/officeDocument/2006/relationships/hyperlink" Target="https://www.ted.com/talks/marco_annunziata_welcome_to_the_age_of_the_industrial_internet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d.ted.com/lessons/how-inventions-change-history-for-better-and-for-worse-kenneth-c-davis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2812" y="2819400"/>
            <a:ext cx="10360501" cy="610820"/>
          </a:xfrm>
        </p:spPr>
        <p:txBody>
          <a:bodyPr>
            <a:normAutofit fontScale="90000"/>
          </a:bodyPr>
          <a:lstStyle/>
          <a:p>
            <a:r>
              <a:rPr lang="it-IT" sz="5333" dirty="0" smtClean="0">
                <a:solidFill>
                  <a:srgbClr val="FF0000"/>
                </a:solidFill>
              </a:rPr>
              <a:t>Innovazione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012" y="4191000"/>
            <a:ext cx="9982200" cy="1981200"/>
          </a:xfrm>
        </p:spPr>
        <p:txBody>
          <a:bodyPr>
            <a:normAutofit/>
          </a:bodyPr>
          <a:lstStyle/>
          <a:p>
            <a:r>
              <a:rPr lang="it-IT" dirty="0" smtClean="0"/>
              <a:t>spunti per una didattica interattiva </a:t>
            </a:r>
            <a:r>
              <a:rPr lang="it-IT" dirty="0" err="1" smtClean="0"/>
              <a:t>–</a:t>
            </a:r>
            <a:r>
              <a:rPr lang="it-IT" dirty="0" smtClean="0"/>
              <a:t> integrata</a:t>
            </a:r>
          </a:p>
          <a:p>
            <a:endParaRPr lang="it-IT" dirty="0" smtClean="0"/>
          </a:p>
          <a:p>
            <a:r>
              <a:rPr lang="it-IT" dirty="0" smtClean="0"/>
              <a:t>di Francesca Traclò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12012374" cy="5098051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381000"/>
            <a:ext cx="11887200" cy="59436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1"/>
          <p:cNvGrpSpPr/>
          <p:nvPr/>
        </p:nvGrpSpPr>
        <p:grpSpPr>
          <a:xfrm>
            <a:off x="2352179" y="1200863"/>
            <a:ext cx="7773084" cy="4994907"/>
            <a:chOff x="2672668" y="1603834"/>
            <a:chExt cx="4307596" cy="4840935"/>
          </a:xfrm>
        </p:grpSpPr>
        <p:sp>
          <p:nvSpPr>
            <p:cNvPr id="14" name="Oval 13"/>
            <p:cNvSpPr/>
            <p:nvPr/>
          </p:nvSpPr>
          <p:spPr>
            <a:xfrm rot="16200000">
              <a:off x="651403" y="3783602"/>
              <a:ext cx="4358834" cy="316303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7"/>
            <p:cNvGrpSpPr/>
            <p:nvPr/>
          </p:nvGrpSpPr>
          <p:grpSpPr>
            <a:xfrm>
              <a:off x="2823632" y="1603834"/>
              <a:ext cx="4156632" cy="4840935"/>
              <a:chOff x="2741612" y="1600200"/>
              <a:chExt cx="2891009" cy="3657600"/>
            </a:xfrm>
            <a:solidFill>
              <a:schemeClr val="bg1"/>
            </a:solidFill>
          </p:grpSpPr>
          <p:sp>
            <p:nvSpPr>
              <p:cNvPr id="4" name="Freeform 3"/>
              <p:cNvSpPr/>
              <p:nvPr/>
            </p:nvSpPr>
            <p:spPr>
              <a:xfrm>
                <a:off x="2741612" y="1600200"/>
                <a:ext cx="1447800" cy="3657600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 flipH="1">
                <a:off x="4184821" y="1600200"/>
                <a:ext cx="1447800" cy="3657600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050846" y="1688123"/>
            <a:ext cx="3027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Viviamo in un mondo caratterizzato da un crescente numero di interconnessioni. I mercati finanziari, le reti energetiche e di trasporto, le economie, e i consumatori sono fortemente interconnessi tra loro.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70225" y="2385739"/>
            <a:ext cx="27277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L’interdipendenza dei sistemi rende l’ambiente complesso quindi caratterizzato da fenomeni emergenti, imprevedibilità e non linearità. </a:t>
            </a:r>
          </a:p>
        </p:txBody>
      </p:sp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837982" y="365130"/>
            <a:ext cx="10512861" cy="694437"/>
          </a:xfrm>
        </p:spPr>
        <p:txBody>
          <a:bodyPr/>
          <a:lstStyle/>
          <a:p>
            <a:r>
              <a:rPr lang="it-IT" dirty="0" smtClean="0"/>
              <a:t>L</a:t>
            </a:r>
            <a:r>
              <a:rPr lang="it-IT" dirty="0" smtClean="0"/>
              <a:t>a </a:t>
            </a:r>
            <a:r>
              <a:rPr lang="it-IT" dirty="0" smtClean="0"/>
              <a:t>contemporaneità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201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177" y="-1"/>
            <a:ext cx="6194649" cy="6893361"/>
          </a:xfrm>
          <a:prstGeom prst="rect">
            <a:avLst/>
          </a:prstGeom>
          <a:effectLst>
            <a:glow rad="101600">
              <a:schemeClr val="bg1">
                <a:lumMod val="95000"/>
                <a:alpha val="75000"/>
              </a:schemeClr>
            </a:glow>
            <a:softEdge rad="50800"/>
          </a:effec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59869" y="2223281"/>
            <a:ext cx="4953643" cy="1842437"/>
          </a:xfrm>
        </p:spPr>
        <p:txBody>
          <a:bodyPr>
            <a:noAutofit/>
          </a:bodyPr>
          <a:lstStyle/>
          <a:p>
            <a:pPr>
              <a:lnSpc>
                <a:spcPts val="4140"/>
              </a:lnSpc>
              <a:buNone/>
            </a:pPr>
            <a:r>
              <a:rPr lang="it-IT" sz="3200" dirty="0" smtClean="0"/>
              <a:t>Le complessità richiede altre competenze per il governo dell’organizzazione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4161" y="365129"/>
            <a:ext cx="10512861" cy="1325563"/>
          </a:xfrm>
        </p:spPr>
        <p:txBody>
          <a:bodyPr/>
          <a:lstStyle/>
          <a:p>
            <a:r>
              <a:rPr lang="it-IT" dirty="0" smtClean="0"/>
              <a:t>IL CAMBIAMENTO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1955" y="1472618"/>
            <a:ext cx="10628888" cy="4704347"/>
          </a:xfrm>
        </p:spPr>
        <p:txBody>
          <a:bodyPr>
            <a:noAutofit/>
          </a:bodyPr>
          <a:lstStyle/>
          <a:p>
            <a:pPr>
              <a:spcAft>
                <a:spcPts val="1902"/>
              </a:spcAft>
              <a:buNone/>
            </a:pPr>
            <a:r>
              <a:rPr lang="it-IT" sz="2400" dirty="0" smtClean="0"/>
              <a:t>I fenomeni che hanno determinato lo sviluppo della nostra società negli ultimi decenni, non sono più comprensibili soltanto con il pensiero lineare che per intenderci è quello con cui siamo stati educati e formati. </a:t>
            </a:r>
          </a:p>
          <a:p>
            <a:pPr>
              <a:spcAft>
                <a:spcPts val="1902"/>
              </a:spcAft>
              <a:buNone/>
            </a:pPr>
            <a:r>
              <a:rPr lang="it-IT" sz="2400" dirty="0" smtClean="0"/>
              <a:t>La velocità temporale impressa dalle quantità e qualità di informazioni che viaggiano nel pianeta e le conseguenti quantità e qualità di scelte e decisioni  quotidiane, ha reso evidente quella “Cosa” che oggi comunemente chiamiamo COMPLESSITA’, fenomeno/evento in cui ognuno di noi è </a:t>
            </a:r>
            <a:r>
              <a:rPr lang="it-IT" sz="2400" dirty="0" smtClean="0"/>
              <a:t>immerso</a:t>
            </a:r>
            <a:r>
              <a:rPr lang="it-IT" dirty="0" smtClean="0"/>
              <a:t>.</a:t>
            </a:r>
            <a:endParaRPr lang="it-IT" sz="24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415-8044-45C1-8FB4-61833DBF3CA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9785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760413" y="221460"/>
            <a:ext cx="10846608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Fare i conti con l’incertezza ed esplicitare questa </a:t>
            </a:r>
            <a:r>
              <a:rPr lang="it-IT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capacita’</a:t>
            </a:r>
            <a:r>
              <a:rPr lang="it-IT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e’ il primo requisito per affrontare  efficacemente  i temi dell’oggi</a:t>
            </a:r>
            <a:endParaRPr lang="it-IT" sz="240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6636336" y="2614059"/>
            <a:ext cx="5180794" cy="32764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err="1" smtClean="0"/>
              <a:t>probabilita’</a:t>
            </a:r>
            <a:r>
              <a:rPr lang="it-IT" sz="2400" dirty="0" smtClean="0"/>
              <a:t> e </a:t>
            </a:r>
            <a:r>
              <a:rPr lang="it-IT" sz="2400" dirty="0" err="1" smtClean="0"/>
              <a:t>incertezza…</a:t>
            </a:r>
            <a:endParaRPr lang="it-IT" sz="24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progettazione e riprogettazione </a:t>
            </a:r>
            <a:r>
              <a:rPr lang="it-IT" sz="2400" dirty="0" err="1" smtClean="0"/>
              <a:t>continua…</a:t>
            </a:r>
            <a:endParaRPr lang="it-IT" sz="24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ingresso di nuovi attori non </a:t>
            </a:r>
            <a:r>
              <a:rPr lang="it-IT" sz="2400" dirty="0" err="1" smtClean="0"/>
              <a:t>prevedibili…</a:t>
            </a:r>
            <a:endParaRPr lang="it-IT" sz="24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abilità sociali cooperative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educazione </a:t>
            </a:r>
            <a:r>
              <a:rPr lang="it-IT" sz="2400" dirty="0" err="1" smtClean="0"/>
              <a:t>permanente…</a:t>
            </a:r>
            <a:endParaRPr lang="it-IT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1233348" y="2560537"/>
            <a:ext cx="5180252" cy="38866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causa/effetto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prima/dopo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vicino/lontano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se faccio </a:t>
            </a:r>
            <a:r>
              <a:rPr lang="it-IT" sz="2400" dirty="0" err="1" smtClean="0"/>
              <a:t>cosi’…</a:t>
            </a:r>
            <a:r>
              <a:rPr lang="it-IT" sz="2400" dirty="0" smtClean="0"/>
              <a:t> </a:t>
            </a:r>
            <a:r>
              <a:rPr lang="it-IT" sz="2400" dirty="0" err="1" smtClean="0"/>
              <a:t>avro’…</a:t>
            </a:r>
            <a:endParaRPr lang="it-IT" sz="24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attori fissi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smtClean="0"/>
              <a:t>se prevedo e pianifico, realizzo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err="1" smtClean="0"/>
              <a:t>quindi…</a:t>
            </a:r>
            <a:endParaRPr lang="it-IT" sz="24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400" dirty="0" err="1" smtClean="0"/>
              <a:t>allora…</a:t>
            </a:r>
            <a:endParaRPr lang="it-IT" sz="24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it-IT" sz="2400" dirty="0" smtClean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21D-886F-4AB7-A837-B87824068E3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4294967295"/>
          </p:nvPr>
        </p:nvSpPr>
        <p:spPr>
          <a:xfrm>
            <a:off x="605512" y="1568207"/>
            <a:ext cx="5240185" cy="914299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6606" tIns="48303" rIns="96606" bIns="48303" rtlCol="0"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it-IT" b="1" cap="small" dirty="0" smtClean="0">
                <a:solidFill>
                  <a:srgbClr val="FF0000"/>
                </a:solidFill>
                <a:latin typeface="+mj-lt"/>
              </a:rPr>
              <a:t>pensiero lineare</a:t>
            </a:r>
          </a:p>
          <a:p>
            <a:pPr algn="ctr">
              <a:spcAft>
                <a:spcPts val="0"/>
              </a:spcAft>
              <a:buNone/>
            </a:pPr>
            <a:r>
              <a:rPr lang="it-IT" b="1" cap="small" dirty="0" smtClean="0">
                <a:solidFill>
                  <a:srgbClr val="FF0000"/>
                </a:solidFill>
                <a:latin typeface="+mj-lt"/>
              </a:rPr>
              <a:t>funzionale ieri</a:t>
            </a:r>
            <a:endParaRPr lang="it-IT" b="1" cap="small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6412996" y="1514331"/>
            <a:ext cx="5240185" cy="914299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it-IT" b="1" cap="small" dirty="0" smtClean="0">
                <a:solidFill>
                  <a:srgbClr val="FF0000"/>
                </a:solidFill>
                <a:latin typeface="+mj-lt"/>
              </a:rPr>
              <a:t>pensiero complesso</a:t>
            </a:r>
          </a:p>
          <a:p>
            <a:pPr algn="ctr">
              <a:spcAft>
                <a:spcPts val="0"/>
              </a:spcAft>
              <a:buNone/>
            </a:pPr>
            <a:r>
              <a:rPr lang="it-IT" b="1" cap="small" dirty="0" smtClean="0">
                <a:solidFill>
                  <a:srgbClr val="FF0000"/>
                </a:solidFill>
                <a:latin typeface="+mj-lt"/>
              </a:rPr>
              <a:t>funzionale  oggi</a:t>
            </a:r>
            <a:endParaRPr lang="it-IT" b="1" cap="small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9339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333375"/>
            <a:ext cx="12188825" cy="123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606" tIns="48303" rIns="96606" bIns="48303">
            <a:prstTxWarp prst="textNoShape">
              <a:avLst/>
            </a:prstTxWarp>
            <a:spAutoFit/>
          </a:bodyPr>
          <a:lstStyle/>
          <a:p>
            <a:endParaRPr lang="it-IT" sz="25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endParaRPr lang="it-IT" sz="11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endParaRPr lang="it-IT" sz="3800" b="1" i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08012" y="533400"/>
            <a:ext cx="10969943" cy="711081"/>
          </a:xfrm>
        </p:spPr>
        <p:txBody>
          <a:bodyPr>
            <a:normAutofit fontScale="90000"/>
          </a:bodyPr>
          <a:lstStyle/>
          <a:p>
            <a:r>
              <a:rPr lang="it-IT" smtClean="0"/>
              <a:t>NUOVI TIPI DI RELAZIONI</a:t>
            </a:r>
            <a:br>
              <a:rPr lang="it-IT" smtClean="0"/>
            </a:b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08012" y="1524000"/>
            <a:ext cx="10969943" cy="4987739"/>
          </a:xfrm>
        </p:spPr>
        <p:txBody>
          <a:bodyPr>
            <a:normAutofit/>
          </a:bodyPr>
          <a:lstStyle/>
          <a:p>
            <a:pPr>
              <a:lnSpc>
                <a:spcPts val="3420"/>
              </a:lnSpc>
              <a:spcAft>
                <a:spcPts val="1200"/>
              </a:spcAft>
            </a:pPr>
            <a:r>
              <a:rPr lang="it-IT" sz="2800" smtClean="0"/>
              <a:t>Nei sistemi complessi l’aspetto cruciale per il comportamento non è più costituito dalla natura dei singoli elementi, ma dalle relazioni fra gli elementi </a:t>
            </a:r>
          </a:p>
          <a:p>
            <a:pPr>
              <a:lnSpc>
                <a:spcPts val="3420"/>
              </a:lnSpc>
              <a:spcAft>
                <a:spcPts val="1200"/>
              </a:spcAft>
            </a:pPr>
            <a:r>
              <a:rPr lang="it-IT" sz="2800" smtClean="0"/>
              <a:t>(relazioni cooperative e generative)</a:t>
            </a:r>
          </a:p>
          <a:p>
            <a:pPr>
              <a:lnSpc>
                <a:spcPts val="3420"/>
              </a:lnSpc>
              <a:spcAft>
                <a:spcPts val="1200"/>
              </a:spcAft>
            </a:pPr>
            <a:endParaRPr lang="it-IT" sz="2800" dirty="0"/>
          </a:p>
        </p:txBody>
      </p:sp>
      <p:pic>
        <p:nvPicPr>
          <p:cNvPr id="9" name="Picture 4" descr="layout ritagli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53652" y="6172200"/>
            <a:ext cx="3235173" cy="40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4578" y="329212"/>
            <a:ext cx="10093242" cy="1325563"/>
          </a:xfrm>
        </p:spPr>
        <p:txBody>
          <a:bodyPr/>
          <a:lstStyle/>
          <a:p>
            <a:r>
              <a:rPr lang="it-IT" dirty="0" smtClean="0"/>
              <a:t>TEORIA DELLA COMPLESSITÀ</a:t>
            </a:r>
            <a:endParaRPr lang="it-IT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41" y="1676400"/>
            <a:ext cx="10969943" cy="444976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3000"/>
              </a:spcAft>
            </a:pPr>
            <a:r>
              <a:rPr lang="it-IT" sz="2800" dirty="0" smtClean="0"/>
              <a:t>Osservazione sia del livello locale che di quello globale: dal livello personale al livello relazionale</a:t>
            </a:r>
          </a:p>
          <a:p>
            <a:pPr>
              <a:lnSpc>
                <a:spcPts val="3500"/>
              </a:lnSpc>
              <a:spcAft>
                <a:spcPts val="3000"/>
              </a:spcAft>
            </a:pPr>
            <a:r>
              <a:rPr lang="it-IT" sz="2800" dirty="0" smtClean="0"/>
              <a:t>Circuiti generativi organizzati in un sistema gerarchico di livelli emergenti</a:t>
            </a:r>
          </a:p>
          <a:p>
            <a:pPr>
              <a:lnSpc>
                <a:spcPts val="3500"/>
              </a:lnSpc>
              <a:spcAft>
                <a:spcPts val="3000"/>
              </a:spcAft>
            </a:pPr>
            <a:r>
              <a:rPr lang="it-IT" sz="2800" dirty="0" smtClean="0"/>
              <a:t>Osservazione delle reti di relazioni: processo di contaminazione sociale</a:t>
            </a:r>
            <a:endParaRPr lang="it-IT" sz="2800" dirty="0"/>
          </a:p>
        </p:txBody>
      </p:sp>
      <p:pic>
        <p:nvPicPr>
          <p:cNvPr id="7" name="Picture 4" descr="layout ritagli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53652" y="6454918"/>
            <a:ext cx="3235173" cy="403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5"/>
          <p:cNvGrpSpPr/>
          <p:nvPr/>
        </p:nvGrpSpPr>
        <p:grpSpPr>
          <a:xfrm>
            <a:off x="2772838" y="1141420"/>
            <a:ext cx="7603005" cy="5474802"/>
            <a:chOff x="2223544" y="1187130"/>
            <a:chExt cx="6096862" cy="5694048"/>
          </a:xfrm>
        </p:grpSpPr>
        <p:sp>
          <p:nvSpPr>
            <p:cNvPr id="6" name="TextBox 40"/>
            <p:cNvSpPr txBox="1"/>
            <p:nvPr/>
          </p:nvSpPr>
          <p:spPr>
            <a:xfrm>
              <a:off x="6958857" y="2146019"/>
              <a:ext cx="1176444" cy="38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MOLECOLA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44"/>
            <p:cNvSpPr txBox="1"/>
            <p:nvPr/>
          </p:nvSpPr>
          <p:spPr>
            <a:xfrm>
              <a:off x="6958857" y="3487344"/>
              <a:ext cx="1018927" cy="38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TESSUTO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47"/>
            <p:cNvSpPr txBox="1"/>
            <p:nvPr/>
          </p:nvSpPr>
          <p:spPr>
            <a:xfrm>
              <a:off x="6958857" y="4935144"/>
              <a:ext cx="1104519" cy="38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INDIVIDUO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50"/>
            <p:cNvSpPr txBox="1"/>
            <p:nvPr/>
          </p:nvSpPr>
          <p:spPr>
            <a:xfrm>
              <a:off x="6958857" y="6357187"/>
              <a:ext cx="1361549" cy="38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ECOSISTEMA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53"/>
            <p:cNvSpPr txBox="1"/>
            <p:nvPr/>
          </p:nvSpPr>
          <p:spPr>
            <a:xfrm>
              <a:off x="2374415" y="1314900"/>
              <a:ext cx="819972" cy="38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ATOMO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56"/>
            <p:cNvSpPr txBox="1"/>
            <p:nvPr/>
          </p:nvSpPr>
          <p:spPr>
            <a:xfrm>
              <a:off x="2223615" y="2744022"/>
              <a:ext cx="970772" cy="38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CELLULA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59"/>
            <p:cNvSpPr txBox="1"/>
            <p:nvPr/>
          </p:nvSpPr>
          <p:spPr>
            <a:xfrm>
              <a:off x="2223544" y="4078265"/>
              <a:ext cx="970842" cy="38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ORGANO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62"/>
            <p:cNvSpPr txBox="1"/>
            <p:nvPr/>
          </p:nvSpPr>
          <p:spPr>
            <a:xfrm>
              <a:off x="2226980" y="5574778"/>
              <a:ext cx="967408" cy="384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SOCIETA’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9"/>
            <p:cNvGrpSpPr/>
            <p:nvPr/>
          </p:nvGrpSpPr>
          <p:grpSpPr>
            <a:xfrm>
              <a:off x="4278190" y="1187130"/>
              <a:ext cx="1707099" cy="5694048"/>
              <a:chOff x="5364162" y="1300164"/>
              <a:chExt cx="1457326" cy="4860927"/>
            </a:xfrm>
            <a:effectLst>
              <a:outerShdw blurRad="165100" dist="114300" dir="12300000" algn="t" rotWithShape="0">
                <a:prstClr val="black">
                  <a:alpha val="15000"/>
                </a:prstClr>
              </a:outerShdw>
            </a:effectLst>
          </p:grpSpPr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5602289" y="2076452"/>
                <a:ext cx="974725" cy="879475"/>
              </a:xfrm>
              <a:custGeom>
                <a:avLst/>
                <a:gdLst>
                  <a:gd name="T0" fmla="*/ 890 w 1229"/>
                  <a:gd name="T1" fmla="*/ 0 h 1108"/>
                  <a:gd name="T2" fmla="*/ 1229 w 1229"/>
                  <a:gd name="T3" fmla="*/ 472 h 1108"/>
                  <a:gd name="T4" fmla="*/ 1145 w 1229"/>
                  <a:gd name="T5" fmla="*/ 461 h 1108"/>
                  <a:gd name="T6" fmla="*/ 1060 w 1229"/>
                  <a:gd name="T7" fmla="*/ 459 h 1108"/>
                  <a:gd name="T8" fmla="*/ 976 w 1229"/>
                  <a:gd name="T9" fmla="*/ 467 h 1108"/>
                  <a:gd name="T10" fmla="*/ 890 w 1229"/>
                  <a:gd name="T11" fmla="*/ 485 h 1108"/>
                  <a:gd name="T12" fmla="*/ 808 w 1229"/>
                  <a:gd name="T13" fmla="*/ 513 h 1108"/>
                  <a:gd name="T14" fmla="*/ 728 w 1229"/>
                  <a:gd name="T15" fmla="*/ 551 h 1108"/>
                  <a:gd name="T16" fmla="*/ 652 w 1229"/>
                  <a:gd name="T17" fmla="*/ 599 h 1108"/>
                  <a:gd name="T18" fmla="*/ 588 w 1229"/>
                  <a:gd name="T19" fmla="*/ 649 h 1108"/>
                  <a:gd name="T20" fmla="*/ 532 w 1229"/>
                  <a:gd name="T21" fmla="*/ 705 h 1108"/>
                  <a:gd name="T22" fmla="*/ 482 w 1229"/>
                  <a:gd name="T23" fmla="*/ 764 h 1108"/>
                  <a:gd name="T24" fmla="*/ 439 w 1229"/>
                  <a:gd name="T25" fmla="*/ 828 h 1108"/>
                  <a:gd name="T26" fmla="*/ 404 w 1229"/>
                  <a:gd name="T27" fmla="*/ 895 h 1108"/>
                  <a:gd name="T28" fmla="*/ 376 w 1229"/>
                  <a:gd name="T29" fmla="*/ 963 h 1108"/>
                  <a:gd name="T30" fmla="*/ 356 w 1229"/>
                  <a:gd name="T31" fmla="*/ 1036 h 1108"/>
                  <a:gd name="T32" fmla="*/ 341 w 1229"/>
                  <a:gd name="T33" fmla="*/ 1108 h 1108"/>
                  <a:gd name="T34" fmla="*/ 0 w 1229"/>
                  <a:gd name="T35" fmla="*/ 629 h 1108"/>
                  <a:gd name="T36" fmla="*/ 84 w 1229"/>
                  <a:gd name="T37" fmla="*/ 640 h 1108"/>
                  <a:gd name="T38" fmla="*/ 169 w 1229"/>
                  <a:gd name="T39" fmla="*/ 644 h 1108"/>
                  <a:gd name="T40" fmla="*/ 255 w 1229"/>
                  <a:gd name="T41" fmla="*/ 634 h 1108"/>
                  <a:gd name="T42" fmla="*/ 341 w 1229"/>
                  <a:gd name="T43" fmla="*/ 618 h 1108"/>
                  <a:gd name="T44" fmla="*/ 423 w 1229"/>
                  <a:gd name="T45" fmla="*/ 590 h 1108"/>
                  <a:gd name="T46" fmla="*/ 505 w 1229"/>
                  <a:gd name="T47" fmla="*/ 551 h 1108"/>
                  <a:gd name="T48" fmla="*/ 583 w 1229"/>
                  <a:gd name="T49" fmla="*/ 502 h 1108"/>
                  <a:gd name="T50" fmla="*/ 644 w 1229"/>
                  <a:gd name="T51" fmla="*/ 454 h 1108"/>
                  <a:gd name="T52" fmla="*/ 700 w 1229"/>
                  <a:gd name="T53" fmla="*/ 398 h 1108"/>
                  <a:gd name="T54" fmla="*/ 749 w 1229"/>
                  <a:gd name="T55" fmla="*/ 340 h 1108"/>
                  <a:gd name="T56" fmla="*/ 791 w 1229"/>
                  <a:gd name="T57" fmla="*/ 277 h 1108"/>
                  <a:gd name="T58" fmla="*/ 827 w 1229"/>
                  <a:gd name="T59" fmla="*/ 212 h 1108"/>
                  <a:gd name="T60" fmla="*/ 855 w 1229"/>
                  <a:gd name="T61" fmla="*/ 143 h 1108"/>
                  <a:gd name="T62" fmla="*/ 877 w 1229"/>
                  <a:gd name="T63" fmla="*/ 73 h 1108"/>
                  <a:gd name="T64" fmla="*/ 890 w 1229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9" h="1108">
                    <a:moveTo>
                      <a:pt x="890" y="0"/>
                    </a:moveTo>
                    <a:lnTo>
                      <a:pt x="1229" y="472"/>
                    </a:lnTo>
                    <a:lnTo>
                      <a:pt x="1145" y="461"/>
                    </a:lnTo>
                    <a:lnTo>
                      <a:pt x="1060" y="459"/>
                    </a:lnTo>
                    <a:lnTo>
                      <a:pt x="976" y="467"/>
                    </a:lnTo>
                    <a:lnTo>
                      <a:pt x="890" y="485"/>
                    </a:lnTo>
                    <a:lnTo>
                      <a:pt x="808" y="513"/>
                    </a:lnTo>
                    <a:lnTo>
                      <a:pt x="728" y="551"/>
                    </a:lnTo>
                    <a:lnTo>
                      <a:pt x="652" y="599"/>
                    </a:lnTo>
                    <a:lnTo>
                      <a:pt x="588" y="649"/>
                    </a:lnTo>
                    <a:lnTo>
                      <a:pt x="532" y="705"/>
                    </a:lnTo>
                    <a:lnTo>
                      <a:pt x="482" y="764"/>
                    </a:lnTo>
                    <a:lnTo>
                      <a:pt x="439" y="828"/>
                    </a:lnTo>
                    <a:lnTo>
                      <a:pt x="404" y="895"/>
                    </a:lnTo>
                    <a:lnTo>
                      <a:pt x="376" y="963"/>
                    </a:lnTo>
                    <a:lnTo>
                      <a:pt x="356" y="1036"/>
                    </a:lnTo>
                    <a:lnTo>
                      <a:pt x="341" y="1108"/>
                    </a:lnTo>
                    <a:lnTo>
                      <a:pt x="0" y="629"/>
                    </a:lnTo>
                    <a:lnTo>
                      <a:pt x="84" y="640"/>
                    </a:lnTo>
                    <a:lnTo>
                      <a:pt x="169" y="644"/>
                    </a:lnTo>
                    <a:lnTo>
                      <a:pt x="255" y="634"/>
                    </a:lnTo>
                    <a:lnTo>
                      <a:pt x="341" y="618"/>
                    </a:lnTo>
                    <a:lnTo>
                      <a:pt x="423" y="590"/>
                    </a:lnTo>
                    <a:lnTo>
                      <a:pt x="505" y="551"/>
                    </a:lnTo>
                    <a:lnTo>
                      <a:pt x="583" y="502"/>
                    </a:lnTo>
                    <a:lnTo>
                      <a:pt x="644" y="454"/>
                    </a:lnTo>
                    <a:lnTo>
                      <a:pt x="700" y="398"/>
                    </a:lnTo>
                    <a:lnTo>
                      <a:pt x="749" y="340"/>
                    </a:lnTo>
                    <a:lnTo>
                      <a:pt x="791" y="277"/>
                    </a:lnTo>
                    <a:lnTo>
                      <a:pt x="827" y="212"/>
                    </a:lnTo>
                    <a:lnTo>
                      <a:pt x="855" y="143"/>
                    </a:lnTo>
                    <a:lnTo>
                      <a:pt x="877" y="73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5608639" y="1460502"/>
                <a:ext cx="974725" cy="879475"/>
              </a:xfrm>
              <a:custGeom>
                <a:avLst/>
                <a:gdLst>
                  <a:gd name="T0" fmla="*/ 339 w 1229"/>
                  <a:gd name="T1" fmla="*/ 0 h 1108"/>
                  <a:gd name="T2" fmla="*/ 352 w 1229"/>
                  <a:gd name="T3" fmla="*/ 72 h 1108"/>
                  <a:gd name="T4" fmla="*/ 375 w 1229"/>
                  <a:gd name="T5" fmla="*/ 143 h 1108"/>
                  <a:gd name="T6" fmla="*/ 403 w 1229"/>
                  <a:gd name="T7" fmla="*/ 212 h 1108"/>
                  <a:gd name="T8" fmla="*/ 438 w 1229"/>
                  <a:gd name="T9" fmla="*/ 279 h 1108"/>
                  <a:gd name="T10" fmla="*/ 481 w 1229"/>
                  <a:gd name="T11" fmla="*/ 340 h 1108"/>
                  <a:gd name="T12" fmla="*/ 529 w 1229"/>
                  <a:gd name="T13" fmla="*/ 400 h 1108"/>
                  <a:gd name="T14" fmla="*/ 585 w 1229"/>
                  <a:gd name="T15" fmla="*/ 454 h 1108"/>
                  <a:gd name="T16" fmla="*/ 647 w 1229"/>
                  <a:gd name="T17" fmla="*/ 504 h 1108"/>
                  <a:gd name="T18" fmla="*/ 725 w 1229"/>
                  <a:gd name="T19" fmla="*/ 552 h 1108"/>
                  <a:gd name="T20" fmla="*/ 807 w 1229"/>
                  <a:gd name="T21" fmla="*/ 589 h 1108"/>
                  <a:gd name="T22" fmla="*/ 889 w 1229"/>
                  <a:gd name="T23" fmla="*/ 617 h 1108"/>
                  <a:gd name="T24" fmla="*/ 974 w 1229"/>
                  <a:gd name="T25" fmla="*/ 636 h 1108"/>
                  <a:gd name="T26" fmla="*/ 1060 w 1229"/>
                  <a:gd name="T27" fmla="*/ 643 h 1108"/>
                  <a:gd name="T28" fmla="*/ 1146 w 1229"/>
                  <a:gd name="T29" fmla="*/ 641 h 1108"/>
                  <a:gd name="T30" fmla="*/ 1229 w 1229"/>
                  <a:gd name="T31" fmla="*/ 628 h 1108"/>
                  <a:gd name="T32" fmla="*/ 889 w 1229"/>
                  <a:gd name="T33" fmla="*/ 1108 h 1108"/>
                  <a:gd name="T34" fmla="*/ 874 w 1229"/>
                  <a:gd name="T35" fmla="*/ 1036 h 1108"/>
                  <a:gd name="T36" fmla="*/ 853 w 1229"/>
                  <a:gd name="T37" fmla="*/ 963 h 1108"/>
                  <a:gd name="T38" fmla="*/ 825 w 1229"/>
                  <a:gd name="T39" fmla="*/ 894 h 1108"/>
                  <a:gd name="T40" fmla="*/ 790 w 1229"/>
                  <a:gd name="T41" fmla="*/ 827 h 1108"/>
                  <a:gd name="T42" fmla="*/ 747 w 1229"/>
                  <a:gd name="T43" fmla="*/ 764 h 1108"/>
                  <a:gd name="T44" fmla="*/ 697 w 1229"/>
                  <a:gd name="T45" fmla="*/ 705 h 1108"/>
                  <a:gd name="T46" fmla="*/ 641 w 1229"/>
                  <a:gd name="T47" fmla="*/ 651 h 1108"/>
                  <a:gd name="T48" fmla="*/ 578 w 1229"/>
                  <a:gd name="T49" fmla="*/ 600 h 1108"/>
                  <a:gd name="T50" fmla="*/ 501 w 1229"/>
                  <a:gd name="T51" fmla="*/ 552 h 1108"/>
                  <a:gd name="T52" fmla="*/ 421 w 1229"/>
                  <a:gd name="T53" fmla="*/ 515 h 1108"/>
                  <a:gd name="T54" fmla="*/ 339 w 1229"/>
                  <a:gd name="T55" fmla="*/ 487 h 1108"/>
                  <a:gd name="T56" fmla="*/ 254 w 1229"/>
                  <a:gd name="T57" fmla="*/ 468 h 1108"/>
                  <a:gd name="T58" fmla="*/ 170 w 1229"/>
                  <a:gd name="T59" fmla="*/ 461 h 1108"/>
                  <a:gd name="T60" fmla="*/ 84 w 1229"/>
                  <a:gd name="T61" fmla="*/ 461 h 1108"/>
                  <a:gd name="T62" fmla="*/ 0 w 1229"/>
                  <a:gd name="T63" fmla="*/ 474 h 1108"/>
                  <a:gd name="T64" fmla="*/ 339 w 1229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9" h="1108">
                    <a:moveTo>
                      <a:pt x="339" y="0"/>
                    </a:moveTo>
                    <a:lnTo>
                      <a:pt x="352" y="72"/>
                    </a:lnTo>
                    <a:lnTo>
                      <a:pt x="375" y="143"/>
                    </a:lnTo>
                    <a:lnTo>
                      <a:pt x="403" y="212"/>
                    </a:lnTo>
                    <a:lnTo>
                      <a:pt x="438" y="279"/>
                    </a:lnTo>
                    <a:lnTo>
                      <a:pt x="481" y="340"/>
                    </a:lnTo>
                    <a:lnTo>
                      <a:pt x="529" y="400"/>
                    </a:lnTo>
                    <a:lnTo>
                      <a:pt x="585" y="454"/>
                    </a:lnTo>
                    <a:lnTo>
                      <a:pt x="647" y="504"/>
                    </a:lnTo>
                    <a:lnTo>
                      <a:pt x="725" y="552"/>
                    </a:lnTo>
                    <a:lnTo>
                      <a:pt x="807" y="589"/>
                    </a:lnTo>
                    <a:lnTo>
                      <a:pt x="889" y="617"/>
                    </a:lnTo>
                    <a:lnTo>
                      <a:pt x="974" y="636"/>
                    </a:lnTo>
                    <a:lnTo>
                      <a:pt x="1060" y="643"/>
                    </a:lnTo>
                    <a:lnTo>
                      <a:pt x="1146" y="641"/>
                    </a:lnTo>
                    <a:lnTo>
                      <a:pt x="1229" y="628"/>
                    </a:lnTo>
                    <a:lnTo>
                      <a:pt x="889" y="1108"/>
                    </a:lnTo>
                    <a:lnTo>
                      <a:pt x="874" y="1036"/>
                    </a:lnTo>
                    <a:lnTo>
                      <a:pt x="853" y="963"/>
                    </a:lnTo>
                    <a:lnTo>
                      <a:pt x="825" y="894"/>
                    </a:lnTo>
                    <a:lnTo>
                      <a:pt x="790" y="827"/>
                    </a:lnTo>
                    <a:lnTo>
                      <a:pt x="747" y="764"/>
                    </a:lnTo>
                    <a:lnTo>
                      <a:pt x="697" y="705"/>
                    </a:lnTo>
                    <a:lnTo>
                      <a:pt x="641" y="651"/>
                    </a:lnTo>
                    <a:lnTo>
                      <a:pt x="578" y="600"/>
                    </a:lnTo>
                    <a:lnTo>
                      <a:pt x="501" y="552"/>
                    </a:lnTo>
                    <a:lnTo>
                      <a:pt x="421" y="515"/>
                    </a:lnTo>
                    <a:lnTo>
                      <a:pt x="339" y="487"/>
                    </a:lnTo>
                    <a:lnTo>
                      <a:pt x="254" y="468"/>
                    </a:lnTo>
                    <a:lnTo>
                      <a:pt x="170" y="461"/>
                    </a:lnTo>
                    <a:lnTo>
                      <a:pt x="84" y="461"/>
                    </a:lnTo>
                    <a:lnTo>
                      <a:pt x="0" y="47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5602289" y="2682877"/>
                <a:ext cx="974725" cy="881063"/>
              </a:xfrm>
              <a:custGeom>
                <a:avLst/>
                <a:gdLst>
                  <a:gd name="T0" fmla="*/ 337 w 1227"/>
                  <a:gd name="T1" fmla="*/ 0 h 1110"/>
                  <a:gd name="T2" fmla="*/ 350 w 1227"/>
                  <a:gd name="T3" fmla="*/ 73 h 1110"/>
                  <a:gd name="T4" fmla="*/ 372 w 1227"/>
                  <a:gd name="T5" fmla="*/ 144 h 1110"/>
                  <a:gd name="T6" fmla="*/ 400 w 1227"/>
                  <a:gd name="T7" fmla="*/ 212 h 1110"/>
                  <a:gd name="T8" fmla="*/ 436 w 1227"/>
                  <a:gd name="T9" fmla="*/ 279 h 1110"/>
                  <a:gd name="T10" fmla="*/ 478 w 1227"/>
                  <a:gd name="T11" fmla="*/ 343 h 1110"/>
                  <a:gd name="T12" fmla="*/ 527 w 1227"/>
                  <a:gd name="T13" fmla="*/ 400 h 1110"/>
                  <a:gd name="T14" fmla="*/ 583 w 1227"/>
                  <a:gd name="T15" fmla="*/ 454 h 1110"/>
                  <a:gd name="T16" fmla="*/ 646 w 1227"/>
                  <a:gd name="T17" fmla="*/ 504 h 1110"/>
                  <a:gd name="T18" fmla="*/ 722 w 1227"/>
                  <a:gd name="T19" fmla="*/ 553 h 1110"/>
                  <a:gd name="T20" fmla="*/ 804 w 1227"/>
                  <a:gd name="T21" fmla="*/ 590 h 1110"/>
                  <a:gd name="T22" fmla="*/ 888 w 1227"/>
                  <a:gd name="T23" fmla="*/ 620 h 1110"/>
                  <a:gd name="T24" fmla="*/ 972 w 1227"/>
                  <a:gd name="T25" fmla="*/ 636 h 1110"/>
                  <a:gd name="T26" fmla="*/ 1058 w 1227"/>
                  <a:gd name="T27" fmla="*/ 644 h 1110"/>
                  <a:gd name="T28" fmla="*/ 1143 w 1227"/>
                  <a:gd name="T29" fmla="*/ 642 h 1110"/>
                  <a:gd name="T30" fmla="*/ 1227 w 1227"/>
                  <a:gd name="T31" fmla="*/ 631 h 1110"/>
                  <a:gd name="T32" fmla="*/ 886 w 1227"/>
                  <a:gd name="T33" fmla="*/ 1110 h 1110"/>
                  <a:gd name="T34" fmla="*/ 871 w 1227"/>
                  <a:gd name="T35" fmla="*/ 1036 h 1110"/>
                  <a:gd name="T36" fmla="*/ 851 w 1227"/>
                  <a:gd name="T37" fmla="*/ 965 h 1110"/>
                  <a:gd name="T38" fmla="*/ 823 w 1227"/>
                  <a:gd name="T39" fmla="*/ 895 h 1110"/>
                  <a:gd name="T40" fmla="*/ 788 w 1227"/>
                  <a:gd name="T41" fmla="*/ 828 h 1110"/>
                  <a:gd name="T42" fmla="*/ 745 w 1227"/>
                  <a:gd name="T43" fmla="*/ 765 h 1110"/>
                  <a:gd name="T44" fmla="*/ 694 w 1227"/>
                  <a:gd name="T45" fmla="*/ 705 h 1110"/>
                  <a:gd name="T46" fmla="*/ 639 w 1227"/>
                  <a:gd name="T47" fmla="*/ 651 h 1110"/>
                  <a:gd name="T48" fmla="*/ 575 w 1227"/>
                  <a:gd name="T49" fmla="*/ 601 h 1110"/>
                  <a:gd name="T50" fmla="*/ 499 w 1227"/>
                  <a:gd name="T51" fmla="*/ 553 h 1110"/>
                  <a:gd name="T52" fmla="*/ 419 w 1227"/>
                  <a:gd name="T53" fmla="*/ 515 h 1110"/>
                  <a:gd name="T54" fmla="*/ 337 w 1227"/>
                  <a:gd name="T55" fmla="*/ 488 h 1110"/>
                  <a:gd name="T56" fmla="*/ 253 w 1227"/>
                  <a:gd name="T57" fmla="*/ 469 h 1110"/>
                  <a:gd name="T58" fmla="*/ 167 w 1227"/>
                  <a:gd name="T59" fmla="*/ 462 h 1110"/>
                  <a:gd name="T60" fmla="*/ 82 w 1227"/>
                  <a:gd name="T61" fmla="*/ 463 h 1110"/>
                  <a:gd name="T62" fmla="*/ 0 w 1227"/>
                  <a:gd name="T63" fmla="*/ 475 h 1110"/>
                  <a:gd name="T64" fmla="*/ 337 w 1227"/>
                  <a:gd name="T65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7" h="1110">
                    <a:moveTo>
                      <a:pt x="337" y="0"/>
                    </a:moveTo>
                    <a:lnTo>
                      <a:pt x="350" y="73"/>
                    </a:lnTo>
                    <a:lnTo>
                      <a:pt x="372" y="144"/>
                    </a:lnTo>
                    <a:lnTo>
                      <a:pt x="400" y="212"/>
                    </a:lnTo>
                    <a:lnTo>
                      <a:pt x="436" y="279"/>
                    </a:lnTo>
                    <a:lnTo>
                      <a:pt x="478" y="343"/>
                    </a:lnTo>
                    <a:lnTo>
                      <a:pt x="527" y="400"/>
                    </a:lnTo>
                    <a:lnTo>
                      <a:pt x="583" y="454"/>
                    </a:lnTo>
                    <a:lnTo>
                      <a:pt x="646" y="504"/>
                    </a:lnTo>
                    <a:lnTo>
                      <a:pt x="722" y="553"/>
                    </a:lnTo>
                    <a:lnTo>
                      <a:pt x="804" y="590"/>
                    </a:lnTo>
                    <a:lnTo>
                      <a:pt x="888" y="620"/>
                    </a:lnTo>
                    <a:lnTo>
                      <a:pt x="972" y="636"/>
                    </a:lnTo>
                    <a:lnTo>
                      <a:pt x="1058" y="644"/>
                    </a:lnTo>
                    <a:lnTo>
                      <a:pt x="1143" y="642"/>
                    </a:lnTo>
                    <a:lnTo>
                      <a:pt x="1227" y="631"/>
                    </a:lnTo>
                    <a:lnTo>
                      <a:pt x="886" y="1110"/>
                    </a:lnTo>
                    <a:lnTo>
                      <a:pt x="871" y="1036"/>
                    </a:lnTo>
                    <a:lnTo>
                      <a:pt x="851" y="965"/>
                    </a:lnTo>
                    <a:lnTo>
                      <a:pt x="823" y="895"/>
                    </a:lnTo>
                    <a:lnTo>
                      <a:pt x="788" y="828"/>
                    </a:lnTo>
                    <a:lnTo>
                      <a:pt x="745" y="765"/>
                    </a:lnTo>
                    <a:lnTo>
                      <a:pt x="694" y="705"/>
                    </a:lnTo>
                    <a:lnTo>
                      <a:pt x="639" y="651"/>
                    </a:lnTo>
                    <a:lnTo>
                      <a:pt x="575" y="601"/>
                    </a:lnTo>
                    <a:lnTo>
                      <a:pt x="499" y="553"/>
                    </a:lnTo>
                    <a:lnTo>
                      <a:pt x="419" y="515"/>
                    </a:lnTo>
                    <a:lnTo>
                      <a:pt x="337" y="488"/>
                    </a:lnTo>
                    <a:lnTo>
                      <a:pt x="253" y="469"/>
                    </a:lnTo>
                    <a:lnTo>
                      <a:pt x="167" y="462"/>
                    </a:lnTo>
                    <a:lnTo>
                      <a:pt x="82" y="463"/>
                    </a:lnTo>
                    <a:lnTo>
                      <a:pt x="0" y="475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602289" y="3297239"/>
                <a:ext cx="974725" cy="879475"/>
              </a:xfrm>
              <a:custGeom>
                <a:avLst/>
                <a:gdLst>
                  <a:gd name="T0" fmla="*/ 890 w 1229"/>
                  <a:gd name="T1" fmla="*/ 0 h 1108"/>
                  <a:gd name="T2" fmla="*/ 1229 w 1229"/>
                  <a:gd name="T3" fmla="*/ 472 h 1108"/>
                  <a:gd name="T4" fmla="*/ 1145 w 1229"/>
                  <a:gd name="T5" fmla="*/ 461 h 1108"/>
                  <a:gd name="T6" fmla="*/ 1060 w 1229"/>
                  <a:gd name="T7" fmla="*/ 459 h 1108"/>
                  <a:gd name="T8" fmla="*/ 976 w 1229"/>
                  <a:gd name="T9" fmla="*/ 468 h 1108"/>
                  <a:gd name="T10" fmla="*/ 890 w 1229"/>
                  <a:gd name="T11" fmla="*/ 485 h 1108"/>
                  <a:gd name="T12" fmla="*/ 808 w 1229"/>
                  <a:gd name="T13" fmla="*/ 513 h 1108"/>
                  <a:gd name="T14" fmla="*/ 728 w 1229"/>
                  <a:gd name="T15" fmla="*/ 552 h 1108"/>
                  <a:gd name="T16" fmla="*/ 652 w 1229"/>
                  <a:gd name="T17" fmla="*/ 600 h 1108"/>
                  <a:gd name="T18" fmla="*/ 588 w 1229"/>
                  <a:gd name="T19" fmla="*/ 649 h 1108"/>
                  <a:gd name="T20" fmla="*/ 532 w 1229"/>
                  <a:gd name="T21" fmla="*/ 704 h 1108"/>
                  <a:gd name="T22" fmla="*/ 482 w 1229"/>
                  <a:gd name="T23" fmla="*/ 764 h 1108"/>
                  <a:gd name="T24" fmla="*/ 439 w 1229"/>
                  <a:gd name="T25" fmla="*/ 827 h 1108"/>
                  <a:gd name="T26" fmla="*/ 404 w 1229"/>
                  <a:gd name="T27" fmla="*/ 894 h 1108"/>
                  <a:gd name="T28" fmla="*/ 376 w 1229"/>
                  <a:gd name="T29" fmla="*/ 963 h 1108"/>
                  <a:gd name="T30" fmla="*/ 356 w 1229"/>
                  <a:gd name="T31" fmla="*/ 1035 h 1108"/>
                  <a:gd name="T32" fmla="*/ 341 w 1229"/>
                  <a:gd name="T33" fmla="*/ 1108 h 1108"/>
                  <a:gd name="T34" fmla="*/ 0 w 1229"/>
                  <a:gd name="T35" fmla="*/ 628 h 1108"/>
                  <a:gd name="T36" fmla="*/ 84 w 1229"/>
                  <a:gd name="T37" fmla="*/ 641 h 1108"/>
                  <a:gd name="T38" fmla="*/ 169 w 1229"/>
                  <a:gd name="T39" fmla="*/ 643 h 1108"/>
                  <a:gd name="T40" fmla="*/ 255 w 1229"/>
                  <a:gd name="T41" fmla="*/ 636 h 1108"/>
                  <a:gd name="T42" fmla="*/ 341 w 1229"/>
                  <a:gd name="T43" fmla="*/ 617 h 1108"/>
                  <a:gd name="T44" fmla="*/ 423 w 1229"/>
                  <a:gd name="T45" fmla="*/ 589 h 1108"/>
                  <a:gd name="T46" fmla="*/ 505 w 1229"/>
                  <a:gd name="T47" fmla="*/ 552 h 1108"/>
                  <a:gd name="T48" fmla="*/ 583 w 1229"/>
                  <a:gd name="T49" fmla="*/ 502 h 1108"/>
                  <a:gd name="T50" fmla="*/ 644 w 1229"/>
                  <a:gd name="T51" fmla="*/ 453 h 1108"/>
                  <a:gd name="T52" fmla="*/ 700 w 1229"/>
                  <a:gd name="T53" fmla="*/ 400 h 1108"/>
                  <a:gd name="T54" fmla="*/ 749 w 1229"/>
                  <a:gd name="T55" fmla="*/ 340 h 1108"/>
                  <a:gd name="T56" fmla="*/ 791 w 1229"/>
                  <a:gd name="T57" fmla="*/ 277 h 1108"/>
                  <a:gd name="T58" fmla="*/ 827 w 1229"/>
                  <a:gd name="T59" fmla="*/ 212 h 1108"/>
                  <a:gd name="T60" fmla="*/ 855 w 1229"/>
                  <a:gd name="T61" fmla="*/ 143 h 1108"/>
                  <a:gd name="T62" fmla="*/ 877 w 1229"/>
                  <a:gd name="T63" fmla="*/ 72 h 1108"/>
                  <a:gd name="T64" fmla="*/ 890 w 1229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9" h="1108">
                    <a:moveTo>
                      <a:pt x="890" y="0"/>
                    </a:moveTo>
                    <a:lnTo>
                      <a:pt x="1229" y="472"/>
                    </a:lnTo>
                    <a:lnTo>
                      <a:pt x="1145" y="461"/>
                    </a:lnTo>
                    <a:lnTo>
                      <a:pt x="1060" y="459"/>
                    </a:lnTo>
                    <a:lnTo>
                      <a:pt x="976" y="468"/>
                    </a:lnTo>
                    <a:lnTo>
                      <a:pt x="890" y="485"/>
                    </a:lnTo>
                    <a:lnTo>
                      <a:pt x="808" y="513"/>
                    </a:lnTo>
                    <a:lnTo>
                      <a:pt x="728" y="552"/>
                    </a:lnTo>
                    <a:lnTo>
                      <a:pt x="652" y="600"/>
                    </a:lnTo>
                    <a:lnTo>
                      <a:pt x="588" y="649"/>
                    </a:lnTo>
                    <a:lnTo>
                      <a:pt x="532" y="704"/>
                    </a:lnTo>
                    <a:lnTo>
                      <a:pt x="482" y="764"/>
                    </a:lnTo>
                    <a:lnTo>
                      <a:pt x="439" y="827"/>
                    </a:lnTo>
                    <a:lnTo>
                      <a:pt x="404" y="894"/>
                    </a:lnTo>
                    <a:lnTo>
                      <a:pt x="376" y="963"/>
                    </a:lnTo>
                    <a:lnTo>
                      <a:pt x="356" y="1035"/>
                    </a:lnTo>
                    <a:lnTo>
                      <a:pt x="341" y="1108"/>
                    </a:lnTo>
                    <a:lnTo>
                      <a:pt x="0" y="628"/>
                    </a:lnTo>
                    <a:lnTo>
                      <a:pt x="84" y="641"/>
                    </a:lnTo>
                    <a:lnTo>
                      <a:pt x="169" y="643"/>
                    </a:lnTo>
                    <a:lnTo>
                      <a:pt x="255" y="636"/>
                    </a:lnTo>
                    <a:lnTo>
                      <a:pt x="341" y="617"/>
                    </a:lnTo>
                    <a:lnTo>
                      <a:pt x="423" y="589"/>
                    </a:lnTo>
                    <a:lnTo>
                      <a:pt x="505" y="552"/>
                    </a:lnTo>
                    <a:lnTo>
                      <a:pt x="583" y="502"/>
                    </a:lnTo>
                    <a:lnTo>
                      <a:pt x="644" y="453"/>
                    </a:lnTo>
                    <a:lnTo>
                      <a:pt x="700" y="400"/>
                    </a:lnTo>
                    <a:lnTo>
                      <a:pt x="749" y="340"/>
                    </a:lnTo>
                    <a:lnTo>
                      <a:pt x="791" y="277"/>
                    </a:lnTo>
                    <a:lnTo>
                      <a:pt x="827" y="212"/>
                    </a:lnTo>
                    <a:lnTo>
                      <a:pt x="855" y="143"/>
                    </a:lnTo>
                    <a:lnTo>
                      <a:pt x="877" y="72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5602289" y="3905252"/>
                <a:ext cx="974725" cy="881063"/>
              </a:xfrm>
              <a:custGeom>
                <a:avLst/>
                <a:gdLst>
                  <a:gd name="T0" fmla="*/ 337 w 1227"/>
                  <a:gd name="T1" fmla="*/ 0 h 1108"/>
                  <a:gd name="T2" fmla="*/ 350 w 1227"/>
                  <a:gd name="T3" fmla="*/ 71 h 1108"/>
                  <a:gd name="T4" fmla="*/ 372 w 1227"/>
                  <a:gd name="T5" fmla="*/ 143 h 1108"/>
                  <a:gd name="T6" fmla="*/ 400 w 1227"/>
                  <a:gd name="T7" fmla="*/ 212 h 1108"/>
                  <a:gd name="T8" fmla="*/ 436 w 1227"/>
                  <a:gd name="T9" fmla="*/ 277 h 1108"/>
                  <a:gd name="T10" fmla="*/ 478 w 1227"/>
                  <a:gd name="T11" fmla="*/ 340 h 1108"/>
                  <a:gd name="T12" fmla="*/ 527 w 1227"/>
                  <a:gd name="T13" fmla="*/ 398 h 1108"/>
                  <a:gd name="T14" fmla="*/ 583 w 1227"/>
                  <a:gd name="T15" fmla="*/ 454 h 1108"/>
                  <a:gd name="T16" fmla="*/ 646 w 1227"/>
                  <a:gd name="T17" fmla="*/ 502 h 1108"/>
                  <a:gd name="T18" fmla="*/ 722 w 1227"/>
                  <a:gd name="T19" fmla="*/ 550 h 1108"/>
                  <a:gd name="T20" fmla="*/ 804 w 1227"/>
                  <a:gd name="T21" fmla="*/ 589 h 1108"/>
                  <a:gd name="T22" fmla="*/ 888 w 1227"/>
                  <a:gd name="T23" fmla="*/ 617 h 1108"/>
                  <a:gd name="T24" fmla="*/ 972 w 1227"/>
                  <a:gd name="T25" fmla="*/ 634 h 1108"/>
                  <a:gd name="T26" fmla="*/ 1058 w 1227"/>
                  <a:gd name="T27" fmla="*/ 643 h 1108"/>
                  <a:gd name="T28" fmla="*/ 1143 w 1227"/>
                  <a:gd name="T29" fmla="*/ 639 h 1108"/>
                  <a:gd name="T30" fmla="*/ 1227 w 1227"/>
                  <a:gd name="T31" fmla="*/ 628 h 1108"/>
                  <a:gd name="T32" fmla="*/ 886 w 1227"/>
                  <a:gd name="T33" fmla="*/ 1108 h 1108"/>
                  <a:gd name="T34" fmla="*/ 871 w 1227"/>
                  <a:gd name="T35" fmla="*/ 1034 h 1108"/>
                  <a:gd name="T36" fmla="*/ 851 w 1227"/>
                  <a:gd name="T37" fmla="*/ 963 h 1108"/>
                  <a:gd name="T38" fmla="*/ 823 w 1227"/>
                  <a:gd name="T39" fmla="*/ 894 h 1108"/>
                  <a:gd name="T40" fmla="*/ 788 w 1227"/>
                  <a:gd name="T41" fmla="*/ 827 h 1108"/>
                  <a:gd name="T42" fmla="*/ 745 w 1227"/>
                  <a:gd name="T43" fmla="*/ 764 h 1108"/>
                  <a:gd name="T44" fmla="*/ 694 w 1227"/>
                  <a:gd name="T45" fmla="*/ 705 h 1108"/>
                  <a:gd name="T46" fmla="*/ 639 w 1227"/>
                  <a:gd name="T47" fmla="*/ 649 h 1108"/>
                  <a:gd name="T48" fmla="*/ 575 w 1227"/>
                  <a:gd name="T49" fmla="*/ 599 h 1108"/>
                  <a:gd name="T50" fmla="*/ 499 w 1227"/>
                  <a:gd name="T51" fmla="*/ 550 h 1108"/>
                  <a:gd name="T52" fmla="*/ 419 w 1227"/>
                  <a:gd name="T53" fmla="*/ 513 h 1108"/>
                  <a:gd name="T54" fmla="*/ 337 w 1227"/>
                  <a:gd name="T55" fmla="*/ 485 h 1108"/>
                  <a:gd name="T56" fmla="*/ 253 w 1227"/>
                  <a:gd name="T57" fmla="*/ 467 h 1108"/>
                  <a:gd name="T58" fmla="*/ 167 w 1227"/>
                  <a:gd name="T59" fmla="*/ 459 h 1108"/>
                  <a:gd name="T60" fmla="*/ 82 w 1227"/>
                  <a:gd name="T61" fmla="*/ 461 h 1108"/>
                  <a:gd name="T62" fmla="*/ 0 w 1227"/>
                  <a:gd name="T63" fmla="*/ 472 h 1108"/>
                  <a:gd name="T64" fmla="*/ 337 w 1227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7" h="1108">
                    <a:moveTo>
                      <a:pt x="337" y="0"/>
                    </a:moveTo>
                    <a:lnTo>
                      <a:pt x="350" y="71"/>
                    </a:lnTo>
                    <a:lnTo>
                      <a:pt x="372" y="143"/>
                    </a:lnTo>
                    <a:lnTo>
                      <a:pt x="400" y="212"/>
                    </a:lnTo>
                    <a:lnTo>
                      <a:pt x="436" y="277"/>
                    </a:lnTo>
                    <a:lnTo>
                      <a:pt x="478" y="340"/>
                    </a:lnTo>
                    <a:lnTo>
                      <a:pt x="527" y="398"/>
                    </a:lnTo>
                    <a:lnTo>
                      <a:pt x="583" y="454"/>
                    </a:lnTo>
                    <a:lnTo>
                      <a:pt x="646" y="502"/>
                    </a:lnTo>
                    <a:lnTo>
                      <a:pt x="722" y="550"/>
                    </a:lnTo>
                    <a:lnTo>
                      <a:pt x="804" y="589"/>
                    </a:lnTo>
                    <a:lnTo>
                      <a:pt x="888" y="617"/>
                    </a:lnTo>
                    <a:lnTo>
                      <a:pt x="972" y="634"/>
                    </a:lnTo>
                    <a:lnTo>
                      <a:pt x="1058" y="643"/>
                    </a:lnTo>
                    <a:lnTo>
                      <a:pt x="1143" y="639"/>
                    </a:lnTo>
                    <a:lnTo>
                      <a:pt x="1227" y="628"/>
                    </a:lnTo>
                    <a:lnTo>
                      <a:pt x="886" y="1108"/>
                    </a:lnTo>
                    <a:lnTo>
                      <a:pt x="871" y="1034"/>
                    </a:lnTo>
                    <a:lnTo>
                      <a:pt x="851" y="963"/>
                    </a:lnTo>
                    <a:lnTo>
                      <a:pt x="823" y="894"/>
                    </a:lnTo>
                    <a:lnTo>
                      <a:pt x="788" y="827"/>
                    </a:lnTo>
                    <a:lnTo>
                      <a:pt x="745" y="764"/>
                    </a:lnTo>
                    <a:lnTo>
                      <a:pt x="694" y="705"/>
                    </a:lnTo>
                    <a:lnTo>
                      <a:pt x="639" y="649"/>
                    </a:lnTo>
                    <a:lnTo>
                      <a:pt x="575" y="599"/>
                    </a:lnTo>
                    <a:lnTo>
                      <a:pt x="499" y="550"/>
                    </a:lnTo>
                    <a:lnTo>
                      <a:pt x="419" y="513"/>
                    </a:lnTo>
                    <a:lnTo>
                      <a:pt x="337" y="485"/>
                    </a:lnTo>
                    <a:lnTo>
                      <a:pt x="253" y="467"/>
                    </a:lnTo>
                    <a:lnTo>
                      <a:pt x="167" y="459"/>
                    </a:lnTo>
                    <a:lnTo>
                      <a:pt x="82" y="461"/>
                    </a:lnTo>
                    <a:lnTo>
                      <a:pt x="0" y="47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5602289" y="4513264"/>
                <a:ext cx="974725" cy="879475"/>
              </a:xfrm>
              <a:custGeom>
                <a:avLst/>
                <a:gdLst>
                  <a:gd name="T0" fmla="*/ 890 w 1229"/>
                  <a:gd name="T1" fmla="*/ 0 h 1108"/>
                  <a:gd name="T2" fmla="*/ 1229 w 1229"/>
                  <a:gd name="T3" fmla="*/ 474 h 1108"/>
                  <a:gd name="T4" fmla="*/ 1145 w 1229"/>
                  <a:gd name="T5" fmla="*/ 463 h 1108"/>
                  <a:gd name="T6" fmla="*/ 1060 w 1229"/>
                  <a:gd name="T7" fmla="*/ 461 h 1108"/>
                  <a:gd name="T8" fmla="*/ 976 w 1229"/>
                  <a:gd name="T9" fmla="*/ 469 h 1108"/>
                  <a:gd name="T10" fmla="*/ 890 w 1229"/>
                  <a:gd name="T11" fmla="*/ 487 h 1108"/>
                  <a:gd name="T12" fmla="*/ 808 w 1229"/>
                  <a:gd name="T13" fmla="*/ 515 h 1108"/>
                  <a:gd name="T14" fmla="*/ 728 w 1229"/>
                  <a:gd name="T15" fmla="*/ 552 h 1108"/>
                  <a:gd name="T16" fmla="*/ 652 w 1229"/>
                  <a:gd name="T17" fmla="*/ 601 h 1108"/>
                  <a:gd name="T18" fmla="*/ 588 w 1229"/>
                  <a:gd name="T19" fmla="*/ 651 h 1108"/>
                  <a:gd name="T20" fmla="*/ 532 w 1229"/>
                  <a:gd name="T21" fmla="*/ 705 h 1108"/>
                  <a:gd name="T22" fmla="*/ 482 w 1229"/>
                  <a:gd name="T23" fmla="*/ 764 h 1108"/>
                  <a:gd name="T24" fmla="*/ 439 w 1229"/>
                  <a:gd name="T25" fmla="*/ 827 h 1108"/>
                  <a:gd name="T26" fmla="*/ 404 w 1229"/>
                  <a:gd name="T27" fmla="*/ 894 h 1108"/>
                  <a:gd name="T28" fmla="*/ 376 w 1229"/>
                  <a:gd name="T29" fmla="*/ 965 h 1108"/>
                  <a:gd name="T30" fmla="*/ 356 w 1229"/>
                  <a:gd name="T31" fmla="*/ 1036 h 1108"/>
                  <a:gd name="T32" fmla="*/ 341 w 1229"/>
                  <a:gd name="T33" fmla="*/ 1108 h 1108"/>
                  <a:gd name="T34" fmla="*/ 0 w 1229"/>
                  <a:gd name="T35" fmla="*/ 630 h 1108"/>
                  <a:gd name="T36" fmla="*/ 84 w 1229"/>
                  <a:gd name="T37" fmla="*/ 642 h 1108"/>
                  <a:gd name="T38" fmla="*/ 169 w 1229"/>
                  <a:gd name="T39" fmla="*/ 643 h 1108"/>
                  <a:gd name="T40" fmla="*/ 255 w 1229"/>
                  <a:gd name="T41" fmla="*/ 636 h 1108"/>
                  <a:gd name="T42" fmla="*/ 341 w 1229"/>
                  <a:gd name="T43" fmla="*/ 617 h 1108"/>
                  <a:gd name="T44" fmla="*/ 423 w 1229"/>
                  <a:gd name="T45" fmla="*/ 589 h 1108"/>
                  <a:gd name="T46" fmla="*/ 505 w 1229"/>
                  <a:gd name="T47" fmla="*/ 552 h 1108"/>
                  <a:gd name="T48" fmla="*/ 583 w 1229"/>
                  <a:gd name="T49" fmla="*/ 504 h 1108"/>
                  <a:gd name="T50" fmla="*/ 644 w 1229"/>
                  <a:gd name="T51" fmla="*/ 454 h 1108"/>
                  <a:gd name="T52" fmla="*/ 700 w 1229"/>
                  <a:gd name="T53" fmla="*/ 400 h 1108"/>
                  <a:gd name="T54" fmla="*/ 749 w 1229"/>
                  <a:gd name="T55" fmla="*/ 340 h 1108"/>
                  <a:gd name="T56" fmla="*/ 791 w 1229"/>
                  <a:gd name="T57" fmla="*/ 279 h 1108"/>
                  <a:gd name="T58" fmla="*/ 827 w 1229"/>
                  <a:gd name="T59" fmla="*/ 212 h 1108"/>
                  <a:gd name="T60" fmla="*/ 855 w 1229"/>
                  <a:gd name="T61" fmla="*/ 143 h 1108"/>
                  <a:gd name="T62" fmla="*/ 877 w 1229"/>
                  <a:gd name="T63" fmla="*/ 73 h 1108"/>
                  <a:gd name="T64" fmla="*/ 890 w 1229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9" h="1108">
                    <a:moveTo>
                      <a:pt x="890" y="0"/>
                    </a:moveTo>
                    <a:lnTo>
                      <a:pt x="1229" y="474"/>
                    </a:lnTo>
                    <a:lnTo>
                      <a:pt x="1145" y="463"/>
                    </a:lnTo>
                    <a:lnTo>
                      <a:pt x="1060" y="461"/>
                    </a:lnTo>
                    <a:lnTo>
                      <a:pt x="976" y="469"/>
                    </a:lnTo>
                    <a:lnTo>
                      <a:pt x="890" y="487"/>
                    </a:lnTo>
                    <a:lnTo>
                      <a:pt x="808" y="515"/>
                    </a:lnTo>
                    <a:lnTo>
                      <a:pt x="728" y="552"/>
                    </a:lnTo>
                    <a:lnTo>
                      <a:pt x="652" y="601"/>
                    </a:lnTo>
                    <a:lnTo>
                      <a:pt x="588" y="651"/>
                    </a:lnTo>
                    <a:lnTo>
                      <a:pt x="532" y="705"/>
                    </a:lnTo>
                    <a:lnTo>
                      <a:pt x="482" y="764"/>
                    </a:lnTo>
                    <a:lnTo>
                      <a:pt x="439" y="827"/>
                    </a:lnTo>
                    <a:lnTo>
                      <a:pt x="404" y="894"/>
                    </a:lnTo>
                    <a:lnTo>
                      <a:pt x="376" y="965"/>
                    </a:lnTo>
                    <a:lnTo>
                      <a:pt x="356" y="1036"/>
                    </a:lnTo>
                    <a:lnTo>
                      <a:pt x="341" y="1108"/>
                    </a:lnTo>
                    <a:lnTo>
                      <a:pt x="0" y="630"/>
                    </a:lnTo>
                    <a:lnTo>
                      <a:pt x="84" y="642"/>
                    </a:lnTo>
                    <a:lnTo>
                      <a:pt x="169" y="643"/>
                    </a:lnTo>
                    <a:lnTo>
                      <a:pt x="255" y="636"/>
                    </a:lnTo>
                    <a:lnTo>
                      <a:pt x="341" y="617"/>
                    </a:lnTo>
                    <a:lnTo>
                      <a:pt x="423" y="589"/>
                    </a:lnTo>
                    <a:lnTo>
                      <a:pt x="505" y="552"/>
                    </a:lnTo>
                    <a:lnTo>
                      <a:pt x="583" y="504"/>
                    </a:lnTo>
                    <a:lnTo>
                      <a:pt x="644" y="454"/>
                    </a:lnTo>
                    <a:lnTo>
                      <a:pt x="700" y="400"/>
                    </a:lnTo>
                    <a:lnTo>
                      <a:pt x="749" y="340"/>
                    </a:lnTo>
                    <a:lnTo>
                      <a:pt x="791" y="279"/>
                    </a:lnTo>
                    <a:lnTo>
                      <a:pt x="827" y="212"/>
                    </a:lnTo>
                    <a:lnTo>
                      <a:pt x="855" y="143"/>
                    </a:lnTo>
                    <a:lnTo>
                      <a:pt x="877" y="73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Freeform 12"/>
              <p:cNvSpPr>
                <a:spLocks/>
              </p:cNvSpPr>
              <p:nvPr/>
            </p:nvSpPr>
            <p:spPr bwMode="auto">
              <a:xfrm>
                <a:off x="5602289" y="5121277"/>
                <a:ext cx="974725" cy="879475"/>
              </a:xfrm>
              <a:custGeom>
                <a:avLst/>
                <a:gdLst>
                  <a:gd name="T0" fmla="*/ 337 w 1227"/>
                  <a:gd name="T1" fmla="*/ 0 h 1108"/>
                  <a:gd name="T2" fmla="*/ 350 w 1227"/>
                  <a:gd name="T3" fmla="*/ 73 h 1108"/>
                  <a:gd name="T4" fmla="*/ 372 w 1227"/>
                  <a:gd name="T5" fmla="*/ 143 h 1108"/>
                  <a:gd name="T6" fmla="*/ 400 w 1227"/>
                  <a:gd name="T7" fmla="*/ 212 h 1108"/>
                  <a:gd name="T8" fmla="*/ 436 w 1227"/>
                  <a:gd name="T9" fmla="*/ 277 h 1108"/>
                  <a:gd name="T10" fmla="*/ 478 w 1227"/>
                  <a:gd name="T11" fmla="*/ 340 h 1108"/>
                  <a:gd name="T12" fmla="*/ 527 w 1227"/>
                  <a:gd name="T13" fmla="*/ 400 h 1108"/>
                  <a:gd name="T14" fmla="*/ 583 w 1227"/>
                  <a:gd name="T15" fmla="*/ 454 h 1108"/>
                  <a:gd name="T16" fmla="*/ 646 w 1227"/>
                  <a:gd name="T17" fmla="*/ 504 h 1108"/>
                  <a:gd name="T18" fmla="*/ 722 w 1227"/>
                  <a:gd name="T19" fmla="*/ 552 h 1108"/>
                  <a:gd name="T20" fmla="*/ 804 w 1227"/>
                  <a:gd name="T21" fmla="*/ 590 h 1108"/>
                  <a:gd name="T22" fmla="*/ 888 w 1227"/>
                  <a:gd name="T23" fmla="*/ 617 h 1108"/>
                  <a:gd name="T24" fmla="*/ 972 w 1227"/>
                  <a:gd name="T25" fmla="*/ 636 h 1108"/>
                  <a:gd name="T26" fmla="*/ 1058 w 1227"/>
                  <a:gd name="T27" fmla="*/ 643 h 1108"/>
                  <a:gd name="T28" fmla="*/ 1143 w 1227"/>
                  <a:gd name="T29" fmla="*/ 642 h 1108"/>
                  <a:gd name="T30" fmla="*/ 1227 w 1227"/>
                  <a:gd name="T31" fmla="*/ 629 h 1108"/>
                  <a:gd name="T32" fmla="*/ 886 w 1227"/>
                  <a:gd name="T33" fmla="*/ 1108 h 1108"/>
                  <a:gd name="T34" fmla="*/ 871 w 1227"/>
                  <a:gd name="T35" fmla="*/ 1036 h 1108"/>
                  <a:gd name="T36" fmla="*/ 851 w 1227"/>
                  <a:gd name="T37" fmla="*/ 963 h 1108"/>
                  <a:gd name="T38" fmla="*/ 823 w 1227"/>
                  <a:gd name="T39" fmla="*/ 894 h 1108"/>
                  <a:gd name="T40" fmla="*/ 788 w 1227"/>
                  <a:gd name="T41" fmla="*/ 828 h 1108"/>
                  <a:gd name="T42" fmla="*/ 745 w 1227"/>
                  <a:gd name="T43" fmla="*/ 764 h 1108"/>
                  <a:gd name="T44" fmla="*/ 694 w 1227"/>
                  <a:gd name="T45" fmla="*/ 705 h 1108"/>
                  <a:gd name="T46" fmla="*/ 639 w 1227"/>
                  <a:gd name="T47" fmla="*/ 651 h 1108"/>
                  <a:gd name="T48" fmla="*/ 575 w 1227"/>
                  <a:gd name="T49" fmla="*/ 601 h 1108"/>
                  <a:gd name="T50" fmla="*/ 499 w 1227"/>
                  <a:gd name="T51" fmla="*/ 552 h 1108"/>
                  <a:gd name="T52" fmla="*/ 419 w 1227"/>
                  <a:gd name="T53" fmla="*/ 513 h 1108"/>
                  <a:gd name="T54" fmla="*/ 337 w 1227"/>
                  <a:gd name="T55" fmla="*/ 485 h 1108"/>
                  <a:gd name="T56" fmla="*/ 253 w 1227"/>
                  <a:gd name="T57" fmla="*/ 469 h 1108"/>
                  <a:gd name="T58" fmla="*/ 167 w 1227"/>
                  <a:gd name="T59" fmla="*/ 461 h 1108"/>
                  <a:gd name="T60" fmla="*/ 82 w 1227"/>
                  <a:gd name="T61" fmla="*/ 461 h 1108"/>
                  <a:gd name="T62" fmla="*/ 0 w 1227"/>
                  <a:gd name="T63" fmla="*/ 472 h 1108"/>
                  <a:gd name="T64" fmla="*/ 337 w 1227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7" h="1108">
                    <a:moveTo>
                      <a:pt x="337" y="0"/>
                    </a:moveTo>
                    <a:lnTo>
                      <a:pt x="350" y="73"/>
                    </a:lnTo>
                    <a:lnTo>
                      <a:pt x="372" y="143"/>
                    </a:lnTo>
                    <a:lnTo>
                      <a:pt x="400" y="212"/>
                    </a:lnTo>
                    <a:lnTo>
                      <a:pt x="436" y="277"/>
                    </a:lnTo>
                    <a:lnTo>
                      <a:pt x="478" y="340"/>
                    </a:lnTo>
                    <a:lnTo>
                      <a:pt x="527" y="400"/>
                    </a:lnTo>
                    <a:lnTo>
                      <a:pt x="583" y="454"/>
                    </a:lnTo>
                    <a:lnTo>
                      <a:pt x="646" y="504"/>
                    </a:lnTo>
                    <a:lnTo>
                      <a:pt x="722" y="552"/>
                    </a:lnTo>
                    <a:lnTo>
                      <a:pt x="804" y="590"/>
                    </a:lnTo>
                    <a:lnTo>
                      <a:pt x="888" y="617"/>
                    </a:lnTo>
                    <a:lnTo>
                      <a:pt x="972" y="636"/>
                    </a:lnTo>
                    <a:lnTo>
                      <a:pt x="1058" y="643"/>
                    </a:lnTo>
                    <a:lnTo>
                      <a:pt x="1143" y="642"/>
                    </a:lnTo>
                    <a:lnTo>
                      <a:pt x="1227" y="629"/>
                    </a:lnTo>
                    <a:lnTo>
                      <a:pt x="886" y="1108"/>
                    </a:lnTo>
                    <a:lnTo>
                      <a:pt x="871" y="1036"/>
                    </a:lnTo>
                    <a:lnTo>
                      <a:pt x="851" y="963"/>
                    </a:lnTo>
                    <a:lnTo>
                      <a:pt x="823" y="894"/>
                    </a:lnTo>
                    <a:lnTo>
                      <a:pt x="788" y="828"/>
                    </a:lnTo>
                    <a:lnTo>
                      <a:pt x="745" y="764"/>
                    </a:lnTo>
                    <a:lnTo>
                      <a:pt x="694" y="705"/>
                    </a:lnTo>
                    <a:lnTo>
                      <a:pt x="639" y="651"/>
                    </a:lnTo>
                    <a:lnTo>
                      <a:pt x="575" y="601"/>
                    </a:lnTo>
                    <a:lnTo>
                      <a:pt x="499" y="552"/>
                    </a:lnTo>
                    <a:lnTo>
                      <a:pt x="419" y="513"/>
                    </a:lnTo>
                    <a:lnTo>
                      <a:pt x="337" y="485"/>
                    </a:lnTo>
                    <a:lnTo>
                      <a:pt x="253" y="469"/>
                    </a:lnTo>
                    <a:lnTo>
                      <a:pt x="167" y="461"/>
                    </a:lnTo>
                    <a:lnTo>
                      <a:pt x="82" y="461"/>
                    </a:lnTo>
                    <a:lnTo>
                      <a:pt x="0" y="47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5364162" y="2522539"/>
                <a:ext cx="592138" cy="593725"/>
              </a:xfrm>
              <a:custGeom>
                <a:avLst/>
                <a:gdLst>
                  <a:gd name="T0" fmla="*/ 378 w 747"/>
                  <a:gd name="T1" fmla="*/ 0 h 747"/>
                  <a:gd name="T2" fmla="*/ 436 w 747"/>
                  <a:gd name="T3" fmla="*/ 5 h 747"/>
                  <a:gd name="T4" fmla="*/ 492 w 747"/>
                  <a:gd name="T5" fmla="*/ 18 h 747"/>
                  <a:gd name="T6" fmla="*/ 544 w 747"/>
                  <a:gd name="T7" fmla="*/ 41 h 747"/>
                  <a:gd name="T8" fmla="*/ 594 w 747"/>
                  <a:gd name="T9" fmla="*/ 72 h 747"/>
                  <a:gd name="T10" fmla="*/ 639 w 747"/>
                  <a:gd name="T11" fmla="*/ 109 h 747"/>
                  <a:gd name="T12" fmla="*/ 678 w 747"/>
                  <a:gd name="T13" fmla="*/ 156 h 747"/>
                  <a:gd name="T14" fmla="*/ 710 w 747"/>
                  <a:gd name="T15" fmla="*/ 210 h 747"/>
                  <a:gd name="T16" fmla="*/ 732 w 747"/>
                  <a:gd name="T17" fmla="*/ 264 h 747"/>
                  <a:gd name="T18" fmla="*/ 743 w 747"/>
                  <a:gd name="T19" fmla="*/ 321 h 747"/>
                  <a:gd name="T20" fmla="*/ 747 w 747"/>
                  <a:gd name="T21" fmla="*/ 377 h 747"/>
                  <a:gd name="T22" fmla="*/ 743 w 747"/>
                  <a:gd name="T23" fmla="*/ 435 h 747"/>
                  <a:gd name="T24" fmla="*/ 728 w 747"/>
                  <a:gd name="T25" fmla="*/ 490 h 747"/>
                  <a:gd name="T26" fmla="*/ 706 w 747"/>
                  <a:gd name="T27" fmla="*/ 544 h 747"/>
                  <a:gd name="T28" fmla="*/ 676 w 747"/>
                  <a:gd name="T29" fmla="*/ 593 h 747"/>
                  <a:gd name="T30" fmla="*/ 637 w 747"/>
                  <a:gd name="T31" fmla="*/ 637 h 747"/>
                  <a:gd name="T32" fmla="*/ 590 w 747"/>
                  <a:gd name="T33" fmla="*/ 676 h 747"/>
                  <a:gd name="T34" fmla="*/ 538 w 747"/>
                  <a:gd name="T35" fmla="*/ 708 h 747"/>
                  <a:gd name="T36" fmla="*/ 482 w 747"/>
                  <a:gd name="T37" fmla="*/ 730 h 747"/>
                  <a:gd name="T38" fmla="*/ 426 w 747"/>
                  <a:gd name="T39" fmla="*/ 743 h 747"/>
                  <a:gd name="T40" fmla="*/ 369 w 747"/>
                  <a:gd name="T41" fmla="*/ 747 h 747"/>
                  <a:gd name="T42" fmla="*/ 311 w 747"/>
                  <a:gd name="T43" fmla="*/ 741 h 747"/>
                  <a:gd name="T44" fmla="*/ 255 w 747"/>
                  <a:gd name="T45" fmla="*/ 727 h 747"/>
                  <a:gd name="T46" fmla="*/ 203 w 747"/>
                  <a:gd name="T47" fmla="*/ 704 h 747"/>
                  <a:gd name="T48" fmla="*/ 153 w 747"/>
                  <a:gd name="T49" fmla="*/ 675 h 747"/>
                  <a:gd name="T50" fmla="*/ 108 w 747"/>
                  <a:gd name="T51" fmla="*/ 636 h 747"/>
                  <a:gd name="T52" fmla="*/ 69 w 747"/>
                  <a:gd name="T53" fmla="*/ 589 h 747"/>
                  <a:gd name="T54" fmla="*/ 37 w 747"/>
                  <a:gd name="T55" fmla="*/ 537 h 747"/>
                  <a:gd name="T56" fmla="*/ 17 w 747"/>
                  <a:gd name="T57" fmla="*/ 483 h 747"/>
                  <a:gd name="T58" fmla="*/ 4 w 747"/>
                  <a:gd name="T59" fmla="*/ 425 h 747"/>
                  <a:gd name="T60" fmla="*/ 0 w 747"/>
                  <a:gd name="T61" fmla="*/ 368 h 747"/>
                  <a:gd name="T62" fmla="*/ 6 w 747"/>
                  <a:gd name="T63" fmla="*/ 312 h 747"/>
                  <a:gd name="T64" fmla="*/ 19 w 747"/>
                  <a:gd name="T65" fmla="*/ 256 h 747"/>
                  <a:gd name="T66" fmla="*/ 41 w 747"/>
                  <a:gd name="T67" fmla="*/ 202 h 747"/>
                  <a:gd name="T68" fmla="*/ 71 w 747"/>
                  <a:gd name="T69" fmla="*/ 154 h 747"/>
                  <a:gd name="T70" fmla="*/ 110 w 747"/>
                  <a:gd name="T71" fmla="*/ 107 h 747"/>
                  <a:gd name="T72" fmla="*/ 156 w 747"/>
                  <a:gd name="T73" fmla="*/ 68 h 747"/>
                  <a:gd name="T74" fmla="*/ 209 w 747"/>
                  <a:gd name="T75" fmla="*/ 39 h 747"/>
                  <a:gd name="T76" fmla="*/ 264 w 747"/>
                  <a:gd name="T77" fmla="*/ 16 h 747"/>
                  <a:gd name="T78" fmla="*/ 320 w 747"/>
                  <a:gd name="T79" fmla="*/ 3 h 747"/>
                  <a:gd name="T80" fmla="*/ 378 w 747"/>
                  <a:gd name="T81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7">
                    <a:moveTo>
                      <a:pt x="378" y="0"/>
                    </a:moveTo>
                    <a:lnTo>
                      <a:pt x="436" y="5"/>
                    </a:lnTo>
                    <a:lnTo>
                      <a:pt x="492" y="18"/>
                    </a:lnTo>
                    <a:lnTo>
                      <a:pt x="544" y="41"/>
                    </a:lnTo>
                    <a:lnTo>
                      <a:pt x="594" y="72"/>
                    </a:lnTo>
                    <a:lnTo>
                      <a:pt x="639" y="109"/>
                    </a:lnTo>
                    <a:lnTo>
                      <a:pt x="678" y="156"/>
                    </a:lnTo>
                    <a:lnTo>
                      <a:pt x="710" y="210"/>
                    </a:lnTo>
                    <a:lnTo>
                      <a:pt x="732" y="264"/>
                    </a:lnTo>
                    <a:lnTo>
                      <a:pt x="743" y="321"/>
                    </a:lnTo>
                    <a:lnTo>
                      <a:pt x="747" y="377"/>
                    </a:lnTo>
                    <a:lnTo>
                      <a:pt x="743" y="435"/>
                    </a:lnTo>
                    <a:lnTo>
                      <a:pt x="728" y="490"/>
                    </a:lnTo>
                    <a:lnTo>
                      <a:pt x="706" y="544"/>
                    </a:lnTo>
                    <a:lnTo>
                      <a:pt x="676" y="593"/>
                    </a:lnTo>
                    <a:lnTo>
                      <a:pt x="637" y="637"/>
                    </a:lnTo>
                    <a:lnTo>
                      <a:pt x="590" y="676"/>
                    </a:lnTo>
                    <a:lnTo>
                      <a:pt x="538" y="708"/>
                    </a:lnTo>
                    <a:lnTo>
                      <a:pt x="482" y="730"/>
                    </a:lnTo>
                    <a:lnTo>
                      <a:pt x="426" y="743"/>
                    </a:lnTo>
                    <a:lnTo>
                      <a:pt x="369" y="747"/>
                    </a:lnTo>
                    <a:lnTo>
                      <a:pt x="311" y="741"/>
                    </a:lnTo>
                    <a:lnTo>
                      <a:pt x="255" y="727"/>
                    </a:lnTo>
                    <a:lnTo>
                      <a:pt x="203" y="704"/>
                    </a:lnTo>
                    <a:lnTo>
                      <a:pt x="153" y="675"/>
                    </a:lnTo>
                    <a:lnTo>
                      <a:pt x="108" y="636"/>
                    </a:lnTo>
                    <a:lnTo>
                      <a:pt x="69" y="589"/>
                    </a:lnTo>
                    <a:lnTo>
                      <a:pt x="37" y="537"/>
                    </a:lnTo>
                    <a:lnTo>
                      <a:pt x="17" y="483"/>
                    </a:lnTo>
                    <a:lnTo>
                      <a:pt x="4" y="425"/>
                    </a:lnTo>
                    <a:lnTo>
                      <a:pt x="0" y="368"/>
                    </a:lnTo>
                    <a:lnTo>
                      <a:pt x="6" y="312"/>
                    </a:lnTo>
                    <a:lnTo>
                      <a:pt x="19" y="256"/>
                    </a:lnTo>
                    <a:lnTo>
                      <a:pt x="41" y="202"/>
                    </a:lnTo>
                    <a:lnTo>
                      <a:pt x="71" y="154"/>
                    </a:lnTo>
                    <a:lnTo>
                      <a:pt x="110" y="107"/>
                    </a:lnTo>
                    <a:lnTo>
                      <a:pt x="156" y="68"/>
                    </a:lnTo>
                    <a:lnTo>
                      <a:pt x="209" y="39"/>
                    </a:lnTo>
                    <a:lnTo>
                      <a:pt x="264" y="16"/>
                    </a:lnTo>
                    <a:lnTo>
                      <a:pt x="320" y="3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5419725" y="2579689"/>
                <a:ext cx="482600" cy="481013"/>
              </a:xfrm>
              <a:custGeom>
                <a:avLst/>
                <a:gdLst>
                  <a:gd name="T0" fmla="*/ 328 w 607"/>
                  <a:gd name="T1" fmla="*/ 0 h 606"/>
                  <a:gd name="T2" fmla="*/ 378 w 607"/>
                  <a:gd name="T3" fmla="*/ 10 h 606"/>
                  <a:gd name="T4" fmla="*/ 428 w 607"/>
                  <a:gd name="T5" fmla="*/ 26 h 606"/>
                  <a:gd name="T6" fmla="*/ 473 w 607"/>
                  <a:gd name="T7" fmla="*/ 50 h 606"/>
                  <a:gd name="T8" fmla="*/ 516 w 607"/>
                  <a:gd name="T9" fmla="*/ 86 h 606"/>
                  <a:gd name="T10" fmla="*/ 551 w 607"/>
                  <a:gd name="T11" fmla="*/ 127 h 606"/>
                  <a:gd name="T12" fmla="*/ 579 w 607"/>
                  <a:gd name="T13" fmla="*/ 173 h 606"/>
                  <a:gd name="T14" fmla="*/ 598 w 607"/>
                  <a:gd name="T15" fmla="*/ 223 h 606"/>
                  <a:gd name="T16" fmla="*/ 607 w 607"/>
                  <a:gd name="T17" fmla="*/ 275 h 606"/>
                  <a:gd name="T18" fmla="*/ 607 w 607"/>
                  <a:gd name="T19" fmla="*/ 328 h 606"/>
                  <a:gd name="T20" fmla="*/ 598 w 607"/>
                  <a:gd name="T21" fmla="*/ 380 h 606"/>
                  <a:gd name="T22" fmla="*/ 581 w 607"/>
                  <a:gd name="T23" fmla="*/ 428 h 606"/>
                  <a:gd name="T24" fmla="*/ 555 w 607"/>
                  <a:gd name="T25" fmla="*/ 474 h 606"/>
                  <a:gd name="T26" fmla="*/ 521 w 607"/>
                  <a:gd name="T27" fmla="*/ 515 h 606"/>
                  <a:gd name="T28" fmla="*/ 478 w 607"/>
                  <a:gd name="T29" fmla="*/ 551 h 606"/>
                  <a:gd name="T30" fmla="*/ 432 w 607"/>
                  <a:gd name="T31" fmla="*/ 579 h 606"/>
                  <a:gd name="T32" fmla="*/ 382 w 607"/>
                  <a:gd name="T33" fmla="*/ 597 h 606"/>
                  <a:gd name="T34" fmla="*/ 329 w 607"/>
                  <a:gd name="T35" fmla="*/ 606 h 606"/>
                  <a:gd name="T36" fmla="*/ 277 w 607"/>
                  <a:gd name="T37" fmla="*/ 606 h 606"/>
                  <a:gd name="T38" fmla="*/ 227 w 607"/>
                  <a:gd name="T39" fmla="*/ 597 h 606"/>
                  <a:gd name="T40" fmla="*/ 177 w 607"/>
                  <a:gd name="T41" fmla="*/ 580 h 606"/>
                  <a:gd name="T42" fmla="*/ 132 w 607"/>
                  <a:gd name="T43" fmla="*/ 554 h 606"/>
                  <a:gd name="T44" fmla="*/ 91 w 607"/>
                  <a:gd name="T45" fmla="*/ 521 h 606"/>
                  <a:gd name="T46" fmla="*/ 54 w 607"/>
                  <a:gd name="T47" fmla="*/ 480 h 606"/>
                  <a:gd name="T48" fmla="*/ 26 w 607"/>
                  <a:gd name="T49" fmla="*/ 432 h 606"/>
                  <a:gd name="T50" fmla="*/ 9 w 607"/>
                  <a:gd name="T51" fmla="*/ 381 h 606"/>
                  <a:gd name="T52" fmla="*/ 0 w 607"/>
                  <a:gd name="T53" fmla="*/ 331 h 606"/>
                  <a:gd name="T54" fmla="*/ 0 w 607"/>
                  <a:gd name="T55" fmla="*/ 279 h 606"/>
                  <a:gd name="T56" fmla="*/ 7 w 607"/>
                  <a:gd name="T57" fmla="*/ 227 h 606"/>
                  <a:gd name="T58" fmla="*/ 24 w 607"/>
                  <a:gd name="T59" fmla="*/ 179 h 606"/>
                  <a:gd name="T60" fmla="*/ 50 w 607"/>
                  <a:gd name="T61" fmla="*/ 132 h 606"/>
                  <a:gd name="T62" fmla="*/ 84 w 607"/>
                  <a:gd name="T63" fmla="*/ 91 h 606"/>
                  <a:gd name="T64" fmla="*/ 126 w 607"/>
                  <a:gd name="T65" fmla="*/ 56 h 606"/>
                  <a:gd name="T66" fmla="*/ 173 w 607"/>
                  <a:gd name="T67" fmla="*/ 28 h 606"/>
                  <a:gd name="T68" fmla="*/ 223 w 607"/>
                  <a:gd name="T69" fmla="*/ 10 h 606"/>
                  <a:gd name="T70" fmla="*/ 275 w 607"/>
                  <a:gd name="T71" fmla="*/ 0 h 606"/>
                  <a:gd name="T72" fmla="*/ 328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328" y="0"/>
                    </a:moveTo>
                    <a:lnTo>
                      <a:pt x="378" y="10"/>
                    </a:lnTo>
                    <a:lnTo>
                      <a:pt x="428" y="26"/>
                    </a:lnTo>
                    <a:lnTo>
                      <a:pt x="473" y="50"/>
                    </a:lnTo>
                    <a:lnTo>
                      <a:pt x="516" y="86"/>
                    </a:lnTo>
                    <a:lnTo>
                      <a:pt x="551" y="127"/>
                    </a:lnTo>
                    <a:lnTo>
                      <a:pt x="579" y="173"/>
                    </a:lnTo>
                    <a:lnTo>
                      <a:pt x="598" y="223"/>
                    </a:lnTo>
                    <a:lnTo>
                      <a:pt x="607" y="275"/>
                    </a:lnTo>
                    <a:lnTo>
                      <a:pt x="607" y="328"/>
                    </a:lnTo>
                    <a:lnTo>
                      <a:pt x="598" y="380"/>
                    </a:lnTo>
                    <a:lnTo>
                      <a:pt x="581" y="428"/>
                    </a:lnTo>
                    <a:lnTo>
                      <a:pt x="555" y="474"/>
                    </a:lnTo>
                    <a:lnTo>
                      <a:pt x="521" y="515"/>
                    </a:lnTo>
                    <a:lnTo>
                      <a:pt x="478" y="551"/>
                    </a:lnTo>
                    <a:lnTo>
                      <a:pt x="432" y="579"/>
                    </a:lnTo>
                    <a:lnTo>
                      <a:pt x="382" y="597"/>
                    </a:lnTo>
                    <a:lnTo>
                      <a:pt x="329" y="606"/>
                    </a:lnTo>
                    <a:lnTo>
                      <a:pt x="277" y="606"/>
                    </a:lnTo>
                    <a:lnTo>
                      <a:pt x="227" y="597"/>
                    </a:lnTo>
                    <a:lnTo>
                      <a:pt x="177" y="580"/>
                    </a:lnTo>
                    <a:lnTo>
                      <a:pt x="132" y="554"/>
                    </a:lnTo>
                    <a:lnTo>
                      <a:pt x="91" y="521"/>
                    </a:lnTo>
                    <a:lnTo>
                      <a:pt x="54" y="480"/>
                    </a:lnTo>
                    <a:lnTo>
                      <a:pt x="26" y="432"/>
                    </a:lnTo>
                    <a:lnTo>
                      <a:pt x="9" y="381"/>
                    </a:lnTo>
                    <a:lnTo>
                      <a:pt x="0" y="331"/>
                    </a:lnTo>
                    <a:lnTo>
                      <a:pt x="0" y="279"/>
                    </a:lnTo>
                    <a:lnTo>
                      <a:pt x="7" y="227"/>
                    </a:lnTo>
                    <a:lnTo>
                      <a:pt x="24" y="179"/>
                    </a:lnTo>
                    <a:lnTo>
                      <a:pt x="50" y="132"/>
                    </a:lnTo>
                    <a:lnTo>
                      <a:pt x="84" y="91"/>
                    </a:lnTo>
                    <a:lnTo>
                      <a:pt x="126" y="56"/>
                    </a:lnTo>
                    <a:lnTo>
                      <a:pt x="173" y="28"/>
                    </a:lnTo>
                    <a:lnTo>
                      <a:pt x="223" y="10"/>
                    </a:lnTo>
                    <a:lnTo>
                      <a:pt x="275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5372099" y="1300164"/>
                <a:ext cx="592138" cy="590550"/>
              </a:xfrm>
              <a:custGeom>
                <a:avLst/>
                <a:gdLst>
                  <a:gd name="T0" fmla="*/ 369 w 747"/>
                  <a:gd name="T1" fmla="*/ 0 h 746"/>
                  <a:gd name="T2" fmla="*/ 427 w 747"/>
                  <a:gd name="T3" fmla="*/ 4 h 746"/>
                  <a:gd name="T4" fmla="*/ 483 w 747"/>
                  <a:gd name="T5" fmla="*/ 15 h 746"/>
                  <a:gd name="T6" fmla="*/ 539 w 747"/>
                  <a:gd name="T7" fmla="*/ 37 h 746"/>
                  <a:gd name="T8" fmla="*/ 591 w 747"/>
                  <a:gd name="T9" fmla="*/ 69 h 746"/>
                  <a:gd name="T10" fmla="*/ 637 w 747"/>
                  <a:gd name="T11" fmla="*/ 108 h 746"/>
                  <a:gd name="T12" fmla="*/ 676 w 747"/>
                  <a:gd name="T13" fmla="*/ 153 h 746"/>
                  <a:gd name="T14" fmla="*/ 706 w 747"/>
                  <a:gd name="T15" fmla="*/ 203 h 746"/>
                  <a:gd name="T16" fmla="*/ 728 w 747"/>
                  <a:gd name="T17" fmla="*/ 255 h 746"/>
                  <a:gd name="T18" fmla="*/ 742 w 747"/>
                  <a:gd name="T19" fmla="*/ 311 h 746"/>
                  <a:gd name="T20" fmla="*/ 747 w 747"/>
                  <a:gd name="T21" fmla="*/ 368 h 746"/>
                  <a:gd name="T22" fmla="*/ 743 w 747"/>
                  <a:gd name="T23" fmla="*/ 426 h 746"/>
                  <a:gd name="T24" fmla="*/ 730 w 747"/>
                  <a:gd name="T25" fmla="*/ 482 h 746"/>
                  <a:gd name="T26" fmla="*/ 710 w 747"/>
                  <a:gd name="T27" fmla="*/ 538 h 746"/>
                  <a:gd name="T28" fmla="*/ 678 w 747"/>
                  <a:gd name="T29" fmla="*/ 590 h 746"/>
                  <a:gd name="T30" fmla="*/ 639 w 747"/>
                  <a:gd name="T31" fmla="*/ 636 h 746"/>
                  <a:gd name="T32" fmla="*/ 594 w 747"/>
                  <a:gd name="T33" fmla="*/ 673 h 746"/>
                  <a:gd name="T34" fmla="*/ 544 w 747"/>
                  <a:gd name="T35" fmla="*/ 705 h 746"/>
                  <a:gd name="T36" fmla="*/ 492 w 747"/>
                  <a:gd name="T37" fmla="*/ 727 h 746"/>
                  <a:gd name="T38" fmla="*/ 436 w 747"/>
                  <a:gd name="T39" fmla="*/ 740 h 746"/>
                  <a:gd name="T40" fmla="*/ 378 w 747"/>
                  <a:gd name="T41" fmla="*/ 746 h 746"/>
                  <a:gd name="T42" fmla="*/ 321 w 747"/>
                  <a:gd name="T43" fmla="*/ 742 h 746"/>
                  <a:gd name="T44" fmla="*/ 265 w 747"/>
                  <a:gd name="T45" fmla="*/ 729 h 746"/>
                  <a:gd name="T46" fmla="*/ 209 w 747"/>
                  <a:gd name="T47" fmla="*/ 709 h 746"/>
                  <a:gd name="T48" fmla="*/ 157 w 747"/>
                  <a:gd name="T49" fmla="*/ 677 h 746"/>
                  <a:gd name="T50" fmla="*/ 110 w 747"/>
                  <a:gd name="T51" fmla="*/ 638 h 746"/>
                  <a:gd name="T52" fmla="*/ 71 w 747"/>
                  <a:gd name="T53" fmla="*/ 593 h 746"/>
                  <a:gd name="T54" fmla="*/ 41 w 747"/>
                  <a:gd name="T55" fmla="*/ 543 h 746"/>
                  <a:gd name="T56" fmla="*/ 19 w 747"/>
                  <a:gd name="T57" fmla="*/ 489 h 746"/>
                  <a:gd name="T58" fmla="*/ 6 w 747"/>
                  <a:gd name="T59" fmla="*/ 435 h 746"/>
                  <a:gd name="T60" fmla="*/ 0 w 747"/>
                  <a:gd name="T61" fmla="*/ 378 h 746"/>
                  <a:gd name="T62" fmla="*/ 4 w 747"/>
                  <a:gd name="T63" fmla="*/ 320 h 746"/>
                  <a:gd name="T64" fmla="*/ 17 w 747"/>
                  <a:gd name="T65" fmla="*/ 262 h 746"/>
                  <a:gd name="T66" fmla="*/ 38 w 747"/>
                  <a:gd name="T67" fmla="*/ 208 h 746"/>
                  <a:gd name="T68" fmla="*/ 69 w 747"/>
                  <a:gd name="T69" fmla="*/ 156 h 746"/>
                  <a:gd name="T70" fmla="*/ 108 w 747"/>
                  <a:gd name="T71" fmla="*/ 110 h 746"/>
                  <a:gd name="T72" fmla="*/ 153 w 747"/>
                  <a:gd name="T73" fmla="*/ 71 h 746"/>
                  <a:gd name="T74" fmla="*/ 203 w 747"/>
                  <a:gd name="T75" fmla="*/ 41 h 746"/>
                  <a:gd name="T76" fmla="*/ 255 w 747"/>
                  <a:gd name="T77" fmla="*/ 19 h 746"/>
                  <a:gd name="T78" fmla="*/ 311 w 747"/>
                  <a:gd name="T79" fmla="*/ 4 h 746"/>
                  <a:gd name="T80" fmla="*/ 369 w 747"/>
                  <a:gd name="T81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6">
                    <a:moveTo>
                      <a:pt x="369" y="0"/>
                    </a:moveTo>
                    <a:lnTo>
                      <a:pt x="427" y="4"/>
                    </a:lnTo>
                    <a:lnTo>
                      <a:pt x="483" y="15"/>
                    </a:lnTo>
                    <a:lnTo>
                      <a:pt x="539" y="37"/>
                    </a:lnTo>
                    <a:lnTo>
                      <a:pt x="591" y="69"/>
                    </a:lnTo>
                    <a:lnTo>
                      <a:pt x="637" y="108"/>
                    </a:lnTo>
                    <a:lnTo>
                      <a:pt x="676" y="153"/>
                    </a:lnTo>
                    <a:lnTo>
                      <a:pt x="706" y="203"/>
                    </a:lnTo>
                    <a:lnTo>
                      <a:pt x="728" y="255"/>
                    </a:lnTo>
                    <a:lnTo>
                      <a:pt x="742" y="311"/>
                    </a:lnTo>
                    <a:lnTo>
                      <a:pt x="747" y="368"/>
                    </a:lnTo>
                    <a:lnTo>
                      <a:pt x="743" y="426"/>
                    </a:lnTo>
                    <a:lnTo>
                      <a:pt x="730" y="482"/>
                    </a:lnTo>
                    <a:lnTo>
                      <a:pt x="710" y="538"/>
                    </a:lnTo>
                    <a:lnTo>
                      <a:pt x="678" y="590"/>
                    </a:lnTo>
                    <a:lnTo>
                      <a:pt x="639" y="636"/>
                    </a:lnTo>
                    <a:lnTo>
                      <a:pt x="594" y="673"/>
                    </a:lnTo>
                    <a:lnTo>
                      <a:pt x="544" y="705"/>
                    </a:lnTo>
                    <a:lnTo>
                      <a:pt x="492" y="727"/>
                    </a:lnTo>
                    <a:lnTo>
                      <a:pt x="436" y="740"/>
                    </a:lnTo>
                    <a:lnTo>
                      <a:pt x="378" y="746"/>
                    </a:lnTo>
                    <a:lnTo>
                      <a:pt x="321" y="742"/>
                    </a:lnTo>
                    <a:lnTo>
                      <a:pt x="265" y="729"/>
                    </a:lnTo>
                    <a:lnTo>
                      <a:pt x="209" y="709"/>
                    </a:lnTo>
                    <a:lnTo>
                      <a:pt x="157" y="677"/>
                    </a:lnTo>
                    <a:lnTo>
                      <a:pt x="110" y="638"/>
                    </a:lnTo>
                    <a:lnTo>
                      <a:pt x="71" y="593"/>
                    </a:lnTo>
                    <a:lnTo>
                      <a:pt x="41" y="543"/>
                    </a:lnTo>
                    <a:lnTo>
                      <a:pt x="19" y="489"/>
                    </a:lnTo>
                    <a:lnTo>
                      <a:pt x="6" y="435"/>
                    </a:lnTo>
                    <a:lnTo>
                      <a:pt x="0" y="378"/>
                    </a:lnTo>
                    <a:lnTo>
                      <a:pt x="4" y="320"/>
                    </a:lnTo>
                    <a:lnTo>
                      <a:pt x="17" y="262"/>
                    </a:lnTo>
                    <a:lnTo>
                      <a:pt x="38" y="208"/>
                    </a:lnTo>
                    <a:lnTo>
                      <a:pt x="69" y="156"/>
                    </a:lnTo>
                    <a:lnTo>
                      <a:pt x="108" y="110"/>
                    </a:lnTo>
                    <a:lnTo>
                      <a:pt x="153" y="71"/>
                    </a:lnTo>
                    <a:lnTo>
                      <a:pt x="203" y="41"/>
                    </a:lnTo>
                    <a:lnTo>
                      <a:pt x="255" y="19"/>
                    </a:lnTo>
                    <a:lnTo>
                      <a:pt x="311" y="4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5426075" y="1354139"/>
                <a:ext cx="482600" cy="481013"/>
              </a:xfrm>
              <a:custGeom>
                <a:avLst/>
                <a:gdLst>
                  <a:gd name="T0" fmla="*/ 280 w 607"/>
                  <a:gd name="T1" fmla="*/ 0 h 606"/>
                  <a:gd name="T2" fmla="*/ 332 w 607"/>
                  <a:gd name="T3" fmla="*/ 0 h 606"/>
                  <a:gd name="T4" fmla="*/ 384 w 607"/>
                  <a:gd name="T5" fmla="*/ 9 h 606"/>
                  <a:gd name="T6" fmla="*/ 434 w 607"/>
                  <a:gd name="T7" fmla="*/ 28 h 606"/>
                  <a:gd name="T8" fmla="*/ 481 w 607"/>
                  <a:gd name="T9" fmla="*/ 56 h 606"/>
                  <a:gd name="T10" fmla="*/ 524 w 607"/>
                  <a:gd name="T11" fmla="*/ 91 h 606"/>
                  <a:gd name="T12" fmla="*/ 557 w 607"/>
                  <a:gd name="T13" fmla="*/ 134 h 606"/>
                  <a:gd name="T14" fmla="*/ 583 w 607"/>
                  <a:gd name="T15" fmla="*/ 178 h 606"/>
                  <a:gd name="T16" fmla="*/ 600 w 607"/>
                  <a:gd name="T17" fmla="*/ 229 h 606"/>
                  <a:gd name="T18" fmla="*/ 607 w 607"/>
                  <a:gd name="T19" fmla="*/ 279 h 606"/>
                  <a:gd name="T20" fmla="*/ 607 w 607"/>
                  <a:gd name="T21" fmla="*/ 331 h 606"/>
                  <a:gd name="T22" fmla="*/ 598 w 607"/>
                  <a:gd name="T23" fmla="*/ 383 h 606"/>
                  <a:gd name="T24" fmla="*/ 581 w 607"/>
                  <a:gd name="T25" fmla="*/ 433 h 606"/>
                  <a:gd name="T26" fmla="*/ 553 w 607"/>
                  <a:gd name="T27" fmla="*/ 480 h 606"/>
                  <a:gd name="T28" fmla="*/ 516 w 607"/>
                  <a:gd name="T29" fmla="*/ 522 h 606"/>
                  <a:gd name="T30" fmla="*/ 475 w 607"/>
                  <a:gd name="T31" fmla="*/ 556 h 606"/>
                  <a:gd name="T32" fmla="*/ 430 w 607"/>
                  <a:gd name="T33" fmla="*/ 580 h 606"/>
                  <a:gd name="T34" fmla="*/ 380 w 607"/>
                  <a:gd name="T35" fmla="*/ 599 h 606"/>
                  <a:gd name="T36" fmla="*/ 330 w 607"/>
                  <a:gd name="T37" fmla="*/ 606 h 606"/>
                  <a:gd name="T38" fmla="*/ 278 w 607"/>
                  <a:gd name="T39" fmla="*/ 606 h 606"/>
                  <a:gd name="T40" fmla="*/ 226 w 607"/>
                  <a:gd name="T41" fmla="*/ 597 h 606"/>
                  <a:gd name="T42" fmla="*/ 175 w 607"/>
                  <a:gd name="T43" fmla="*/ 578 h 606"/>
                  <a:gd name="T44" fmla="*/ 129 w 607"/>
                  <a:gd name="T45" fmla="*/ 552 h 606"/>
                  <a:gd name="T46" fmla="*/ 86 w 607"/>
                  <a:gd name="T47" fmla="*/ 515 h 606"/>
                  <a:gd name="T48" fmla="*/ 52 w 607"/>
                  <a:gd name="T49" fmla="*/ 474 h 606"/>
                  <a:gd name="T50" fmla="*/ 26 w 607"/>
                  <a:gd name="T51" fmla="*/ 428 h 606"/>
                  <a:gd name="T52" fmla="*/ 10 w 607"/>
                  <a:gd name="T53" fmla="*/ 379 h 606"/>
                  <a:gd name="T54" fmla="*/ 0 w 607"/>
                  <a:gd name="T55" fmla="*/ 329 h 606"/>
                  <a:gd name="T56" fmla="*/ 2 w 607"/>
                  <a:gd name="T57" fmla="*/ 277 h 606"/>
                  <a:gd name="T58" fmla="*/ 10 w 607"/>
                  <a:gd name="T59" fmla="*/ 225 h 606"/>
                  <a:gd name="T60" fmla="*/ 28 w 607"/>
                  <a:gd name="T61" fmla="*/ 175 h 606"/>
                  <a:gd name="T62" fmla="*/ 56 w 607"/>
                  <a:gd name="T63" fmla="*/ 126 h 606"/>
                  <a:gd name="T64" fmla="*/ 91 w 607"/>
                  <a:gd name="T65" fmla="*/ 85 h 606"/>
                  <a:gd name="T66" fmla="*/ 134 w 607"/>
                  <a:gd name="T67" fmla="*/ 52 h 606"/>
                  <a:gd name="T68" fmla="*/ 179 w 607"/>
                  <a:gd name="T69" fmla="*/ 26 h 606"/>
                  <a:gd name="T70" fmla="*/ 229 w 607"/>
                  <a:gd name="T71" fmla="*/ 9 h 606"/>
                  <a:gd name="T72" fmla="*/ 280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280" y="0"/>
                    </a:moveTo>
                    <a:lnTo>
                      <a:pt x="332" y="0"/>
                    </a:lnTo>
                    <a:lnTo>
                      <a:pt x="384" y="9"/>
                    </a:lnTo>
                    <a:lnTo>
                      <a:pt x="434" y="28"/>
                    </a:lnTo>
                    <a:lnTo>
                      <a:pt x="481" y="56"/>
                    </a:lnTo>
                    <a:lnTo>
                      <a:pt x="524" y="91"/>
                    </a:lnTo>
                    <a:lnTo>
                      <a:pt x="557" y="134"/>
                    </a:lnTo>
                    <a:lnTo>
                      <a:pt x="583" y="178"/>
                    </a:lnTo>
                    <a:lnTo>
                      <a:pt x="600" y="229"/>
                    </a:lnTo>
                    <a:lnTo>
                      <a:pt x="607" y="279"/>
                    </a:lnTo>
                    <a:lnTo>
                      <a:pt x="607" y="331"/>
                    </a:lnTo>
                    <a:lnTo>
                      <a:pt x="598" y="383"/>
                    </a:lnTo>
                    <a:lnTo>
                      <a:pt x="581" y="433"/>
                    </a:lnTo>
                    <a:lnTo>
                      <a:pt x="553" y="480"/>
                    </a:lnTo>
                    <a:lnTo>
                      <a:pt x="516" y="522"/>
                    </a:lnTo>
                    <a:lnTo>
                      <a:pt x="475" y="556"/>
                    </a:lnTo>
                    <a:lnTo>
                      <a:pt x="430" y="580"/>
                    </a:lnTo>
                    <a:lnTo>
                      <a:pt x="380" y="599"/>
                    </a:lnTo>
                    <a:lnTo>
                      <a:pt x="330" y="606"/>
                    </a:lnTo>
                    <a:lnTo>
                      <a:pt x="278" y="606"/>
                    </a:lnTo>
                    <a:lnTo>
                      <a:pt x="226" y="597"/>
                    </a:lnTo>
                    <a:lnTo>
                      <a:pt x="175" y="578"/>
                    </a:lnTo>
                    <a:lnTo>
                      <a:pt x="129" y="552"/>
                    </a:lnTo>
                    <a:lnTo>
                      <a:pt x="86" y="515"/>
                    </a:lnTo>
                    <a:lnTo>
                      <a:pt x="52" y="474"/>
                    </a:lnTo>
                    <a:lnTo>
                      <a:pt x="26" y="428"/>
                    </a:lnTo>
                    <a:lnTo>
                      <a:pt x="10" y="379"/>
                    </a:lnTo>
                    <a:lnTo>
                      <a:pt x="0" y="329"/>
                    </a:lnTo>
                    <a:lnTo>
                      <a:pt x="2" y="277"/>
                    </a:lnTo>
                    <a:lnTo>
                      <a:pt x="10" y="225"/>
                    </a:lnTo>
                    <a:lnTo>
                      <a:pt x="28" y="175"/>
                    </a:lnTo>
                    <a:lnTo>
                      <a:pt x="56" y="126"/>
                    </a:lnTo>
                    <a:lnTo>
                      <a:pt x="91" y="85"/>
                    </a:lnTo>
                    <a:lnTo>
                      <a:pt x="134" y="52"/>
                    </a:lnTo>
                    <a:lnTo>
                      <a:pt x="179" y="26"/>
                    </a:lnTo>
                    <a:lnTo>
                      <a:pt x="229" y="9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6229350" y="1909764"/>
                <a:ext cx="592138" cy="590550"/>
              </a:xfrm>
              <a:custGeom>
                <a:avLst/>
                <a:gdLst>
                  <a:gd name="T0" fmla="*/ 369 w 747"/>
                  <a:gd name="T1" fmla="*/ 0 h 746"/>
                  <a:gd name="T2" fmla="*/ 427 w 747"/>
                  <a:gd name="T3" fmla="*/ 4 h 746"/>
                  <a:gd name="T4" fmla="*/ 483 w 747"/>
                  <a:gd name="T5" fmla="*/ 15 h 746"/>
                  <a:gd name="T6" fmla="*/ 539 w 747"/>
                  <a:gd name="T7" fmla="*/ 37 h 746"/>
                  <a:gd name="T8" fmla="*/ 591 w 747"/>
                  <a:gd name="T9" fmla="*/ 69 h 746"/>
                  <a:gd name="T10" fmla="*/ 637 w 747"/>
                  <a:gd name="T11" fmla="*/ 108 h 746"/>
                  <a:gd name="T12" fmla="*/ 677 w 747"/>
                  <a:gd name="T13" fmla="*/ 153 h 746"/>
                  <a:gd name="T14" fmla="*/ 706 w 747"/>
                  <a:gd name="T15" fmla="*/ 203 h 746"/>
                  <a:gd name="T16" fmla="*/ 729 w 747"/>
                  <a:gd name="T17" fmla="*/ 255 h 746"/>
                  <a:gd name="T18" fmla="*/ 742 w 747"/>
                  <a:gd name="T19" fmla="*/ 311 h 746"/>
                  <a:gd name="T20" fmla="*/ 747 w 747"/>
                  <a:gd name="T21" fmla="*/ 368 h 746"/>
                  <a:gd name="T22" fmla="*/ 744 w 747"/>
                  <a:gd name="T23" fmla="*/ 426 h 746"/>
                  <a:gd name="T24" fmla="*/ 731 w 747"/>
                  <a:gd name="T25" fmla="*/ 482 h 746"/>
                  <a:gd name="T26" fmla="*/ 710 w 747"/>
                  <a:gd name="T27" fmla="*/ 537 h 746"/>
                  <a:gd name="T28" fmla="*/ 678 w 747"/>
                  <a:gd name="T29" fmla="*/ 590 h 746"/>
                  <a:gd name="T30" fmla="*/ 639 w 747"/>
                  <a:gd name="T31" fmla="*/ 636 h 746"/>
                  <a:gd name="T32" fmla="*/ 595 w 747"/>
                  <a:gd name="T33" fmla="*/ 675 h 746"/>
                  <a:gd name="T34" fmla="*/ 544 w 747"/>
                  <a:gd name="T35" fmla="*/ 705 h 746"/>
                  <a:gd name="T36" fmla="*/ 492 w 747"/>
                  <a:gd name="T37" fmla="*/ 727 h 746"/>
                  <a:gd name="T38" fmla="*/ 436 w 747"/>
                  <a:gd name="T39" fmla="*/ 740 h 746"/>
                  <a:gd name="T40" fmla="*/ 379 w 747"/>
                  <a:gd name="T41" fmla="*/ 746 h 746"/>
                  <a:gd name="T42" fmla="*/ 321 w 747"/>
                  <a:gd name="T43" fmla="*/ 742 h 746"/>
                  <a:gd name="T44" fmla="*/ 265 w 747"/>
                  <a:gd name="T45" fmla="*/ 729 h 746"/>
                  <a:gd name="T46" fmla="*/ 209 w 747"/>
                  <a:gd name="T47" fmla="*/ 709 h 746"/>
                  <a:gd name="T48" fmla="*/ 157 w 747"/>
                  <a:gd name="T49" fmla="*/ 677 h 746"/>
                  <a:gd name="T50" fmla="*/ 110 w 747"/>
                  <a:gd name="T51" fmla="*/ 638 h 746"/>
                  <a:gd name="T52" fmla="*/ 71 w 747"/>
                  <a:gd name="T53" fmla="*/ 593 h 746"/>
                  <a:gd name="T54" fmla="*/ 41 w 747"/>
                  <a:gd name="T55" fmla="*/ 543 h 746"/>
                  <a:gd name="T56" fmla="*/ 19 w 747"/>
                  <a:gd name="T57" fmla="*/ 491 h 746"/>
                  <a:gd name="T58" fmla="*/ 6 w 747"/>
                  <a:gd name="T59" fmla="*/ 435 h 746"/>
                  <a:gd name="T60" fmla="*/ 0 w 747"/>
                  <a:gd name="T61" fmla="*/ 378 h 746"/>
                  <a:gd name="T62" fmla="*/ 4 w 747"/>
                  <a:gd name="T63" fmla="*/ 320 h 746"/>
                  <a:gd name="T64" fmla="*/ 15 w 747"/>
                  <a:gd name="T65" fmla="*/ 264 h 746"/>
                  <a:gd name="T66" fmla="*/ 38 w 747"/>
                  <a:gd name="T67" fmla="*/ 208 h 746"/>
                  <a:gd name="T68" fmla="*/ 69 w 747"/>
                  <a:gd name="T69" fmla="*/ 156 h 746"/>
                  <a:gd name="T70" fmla="*/ 108 w 747"/>
                  <a:gd name="T71" fmla="*/ 110 h 746"/>
                  <a:gd name="T72" fmla="*/ 153 w 747"/>
                  <a:gd name="T73" fmla="*/ 71 h 746"/>
                  <a:gd name="T74" fmla="*/ 203 w 747"/>
                  <a:gd name="T75" fmla="*/ 41 h 746"/>
                  <a:gd name="T76" fmla="*/ 256 w 747"/>
                  <a:gd name="T77" fmla="*/ 19 h 746"/>
                  <a:gd name="T78" fmla="*/ 311 w 747"/>
                  <a:gd name="T79" fmla="*/ 4 h 746"/>
                  <a:gd name="T80" fmla="*/ 369 w 747"/>
                  <a:gd name="T81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6">
                    <a:moveTo>
                      <a:pt x="369" y="0"/>
                    </a:moveTo>
                    <a:lnTo>
                      <a:pt x="427" y="4"/>
                    </a:lnTo>
                    <a:lnTo>
                      <a:pt x="483" y="15"/>
                    </a:lnTo>
                    <a:lnTo>
                      <a:pt x="539" y="37"/>
                    </a:lnTo>
                    <a:lnTo>
                      <a:pt x="591" y="69"/>
                    </a:lnTo>
                    <a:lnTo>
                      <a:pt x="637" y="108"/>
                    </a:lnTo>
                    <a:lnTo>
                      <a:pt x="677" y="153"/>
                    </a:lnTo>
                    <a:lnTo>
                      <a:pt x="706" y="203"/>
                    </a:lnTo>
                    <a:lnTo>
                      <a:pt x="729" y="255"/>
                    </a:lnTo>
                    <a:lnTo>
                      <a:pt x="742" y="311"/>
                    </a:lnTo>
                    <a:lnTo>
                      <a:pt x="747" y="368"/>
                    </a:lnTo>
                    <a:lnTo>
                      <a:pt x="744" y="426"/>
                    </a:lnTo>
                    <a:lnTo>
                      <a:pt x="731" y="482"/>
                    </a:lnTo>
                    <a:lnTo>
                      <a:pt x="710" y="537"/>
                    </a:lnTo>
                    <a:lnTo>
                      <a:pt x="678" y="590"/>
                    </a:lnTo>
                    <a:lnTo>
                      <a:pt x="639" y="636"/>
                    </a:lnTo>
                    <a:lnTo>
                      <a:pt x="595" y="675"/>
                    </a:lnTo>
                    <a:lnTo>
                      <a:pt x="544" y="705"/>
                    </a:lnTo>
                    <a:lnTo>
                      <a:pt x="492" y="727"/>
                    </a:lnTo>
                    <a:lnTo>
                      <a:pt x="436" y="740"/>
                    </a:lnTo>
                    <a:lnTo>
                      <a:pt x="379" y="746"/>
                    </a:lnTo>
                    <a:lnTo>
                      <a:pt x="321" y="742"/>
                    </a:lnTo>
                    <a:lnTo>
                      <a:pt x="265" y="729"/>
                    </a:lnTo>
                    <a:lnTo>
                      <a:pt x="209" y="709"/>
                    </a:lnTo>
                    <a:lnTo>
                      <a:pt x="157" y="677"/>
                    </a:lnTo>
                    <a:lnTo>
                      <a:pt x="110" y="638"/>
                    </a:lnTo>
                    <a:lnTo>
                      <a:pt x="71" y="593"/>
                    </a:lnTo>
                    <a:lnTo>
                      <a:pt x="41" y="543"/>
                    </a:lnTo>
                    <a:lnTo>
                      <a:pt x="19" y="491"/>
                    </a:lnTo>
                    <a:lnTo>
                      <a:pt x="6" y="435"/>
                    </a:lnTo>
                    <a:lnTo>
                      <a:pt x="0" y="378"/>
                    </a:lnTo>
                    <a:lnTo>
                      <a:pt x="4" y="320"/>
                    </a:lnTo>
                    <a:lnTo>
                      <a:pt x="15" y="264"/>
                    </a:lnTo>
                    <a:lnTo>
                      <a:pt x="38" y="208"/>
                    </a:lnTo>
                    <a:lnTo>
                      <a:pt x="69" y="156"/>
                    </a:lnTo>
                    <a:lnTo>
                      <a:pt x="108" y="110"/>
                    </a:lnTo>
                    <a:lnTo>
                      <a:pt x="153" y="71"/>
                    </a:lnTo>
                    <a:lnTo>
                      <a:pt x="203" y="41"/>
                    </a:lnTo>
                    <a:lnTo>
                      <a:pt x="256" y="19"/>
                    </a:lnTo>
                    <a:lnTo>
                      <a:pt x="311" y="4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6283326" y="1963740"/>
                <a:ext cx="482600" cy="481013"/>
              </a:xfrm>
              <a:custGeom>
                <a:avLst/>
                <a:gdLst>
                  <a:gd name="T0" fmla="*/ 280 w 608"/>
                  <a:gd name="T1" fmla="*/ 0 h 606"/>
                  <a:gd name="T2" fmla="*/ 332 w 608"/>
                  <a:gd name="T3" fmla="*/ 0 h 606"/>
                  <a:gd name="T4" fmla="*/ 384 w 608"/>
                  <a:gd name="T5" fmla="*/ 9 h 606"/>
                  <a:gd name="T6" fmla="*/ 434 w 608"/>
                  <a:gd name="T7" fmla="*/ 28 h 606"/>
                  <a:gd name="T8" fmla="*/ 481 w 608"/>
                  <a:gd name="T9" fmla="*/ 56 h 606"/>
                  <a:gd name="T10" fmla="*/ 524 w 608"/>
                  <a:gd name="T11" fmla="*/ 91 h 606"/>
                  <a:gd name="T12" fmla="*/ 557 w 608"/>
                  <a:gd name="T13" fmla="*/ 134 h 606"/>
                  <a:gd name="T14" fmla="*/ 583 w 608"/>
                  <a:gd name="T15" fmla="*/ 178 h 606"/>
                  <a:gd name="T16" fmla="*/ 600 w 608"/>
                  <a:gd name="T17" fmla="*/ 229 h 606"/>
                  <a:gd name="T18" fmla="*/ 608 w 608"/>
                  <a:gd name="T19" fmla="*/ 279 h 606"/>
                  <a:gd name="T20" fmla="*/ 608 w 608"/>
                  <a:gd name="T21" fmla="*/ 331 h 606"/>
                  <a:gd name="T22" fmla="*/ 598 w 608"/>
                  <a:gd name="T23" fmla="*/ 383 h 606"/>
                  <a:gd name="T24" fmla="*/ 581 w 608"/>
                  <a:gd name="T25" fmla="*/ 433 h 606"/>
                  <a:gd name="T26" fmla="*/ 553 w 608"/>
                  <a:gd name="T27" fmla="*/ 480 h 606"/>
                  <a:gd name="T28" fmla="*/ 516 w 608"/>
                  <a:gd name="T29" fmla="*/ 522 h 606"/>
                  <a:gd name="T30" fmla="*/ 475 w 608"/>
                  <a:gd name="T31" fmla="*/ 556 h 606"/>
                  <a:gd name="T32" fmla="*/ 431 w 608"/>
                  <a:gd name="T33" fmla="*/ 582 h 606"/>
                  <a:gd name="T34" fmla="*/ 380 w 608"/>
                  <a:gd name="T35" fmla="*/ 599 h 606"/>
                  <a:gd name="T36" fmla="*/ 330 w 608"/>
                  <a:gd name="T37" fmla="*/ 606 h 606"/>
                  <a:gd name="T38" fmla="*/ 278 w 608"/>
                  <a:gd name="T39" fmla="*/ 606 h 606"/>
                  <a:gd name="T40" fmla="*/ 226 w 608"/>
                  <a:gd name="T41" fmla="*/ 597 h 606"/>
                  <a:gd name="T42" fmla="*/ 175 w 608"/>
                  <a:gd name="T43" fmla="*/ 578 h 606"/>
                  <a:gd name="T44" fmla="*/ 129 w 608"/>
                  <a:gd name="T45" fmla="*/ 552 h 606"/>
                  <a:gd name="T46" fmla="*/ 86 w 608"/>
                  <a:gd name="T47" fmla="*/ 515 h 606"/>
                  <a:gd name="T48" fmla="*/ 53 w 608"/>
                  <a:gd name="T49" fmla="*/ 474 h 606"/>
                  <a:gd name="T50" fmla="*/ 26 w 608"/>
                  <a:gd name="T51" fmla="*/ 428 h 606"/>
                  <a:gd name="T52" fmla="*/ 10 w 608"/>
                  <a:gd name="T53" fmla="*/ 379 h 606"/>
                  <a:gd name="T54" fmla="*/ 0 w 608"/>
                  <a:gd name="T55" fmla="*/ 329 h 606"/>
                  <a:gd name="T56" fmla="*/ 0 w 608"/>
                  <a:gd name="T57" fmla="*/ 277 h 606"/>
                  <a:gd name="T58" fmla="*/ 10 w 608"/>
                  <a:gd name="T59" fmla="*/ 225 h 606"/>
                  <a:gd name="T60" fmla="*/ 28 w 608"/>
                  <a:gd name="T61" fmla="*/ 175 h 606"/>
                  <a:gd name="T62" fmla="*/ 56 w 608"/>
                  <a:gd name="T63" fmla="*/ 126 h 606"/>
                  <a:gd name="T64" fmla="*/ 92 w 608"/>
                  <a:gd name="T65" fmla="*/ 85 h 606"/>
                  <a:gd name="T66" fmla="*/ 134 w 608"/>
                  <a:gd name="T67" fmla="*/ 52 h 606"/>
                  <a:gd name="T68" fmla="*/ 179 w 608"/>
                  <a:gd name="T69" fmla="*/ 26 h 606"/>
                  <a:gd name="T70" fmla="*/ 229 w 608"/>
                  <a:gd name="T71" fmla="*/ 9 h 606"/>
                  <a:gd name="T72" fmla="*/ 280 w 608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8" h="606">
                    <a:moveTo>
                      <a:pt x="280" y="0"/>
                    </a:moveTo>
                    <a:lnTo>
                      <a:pt x="332" y="0"/>
                    </a:lnTo>
                    <a:lnTo>
                      <a:pt x="384" y="9"/>
                    </a:lnTo>
                    <a:lnTo>
                      <a:pt x="434" y="28"/>
                    </a:lnTo>
                    <a:lnTo>
                      <a:pt x="481" y="56"/>
                    </a:lnTo>
                    <a:lnTo>
                      <a:pt x="524" y="91"/>
                    </a:lnTo>
                    <a:lnTo>
                      <a:pt x="557" y="134"/>
                    </a:lnTo>
                    <a:lnTo>
                      <a:pt x="583" y="178"/>
                    </a:lnTo>
                    <a:lnTo>
                      <a:pt x="600" y="229"/>
                    </a:lnTo>
                    <a:lnTo>
                      <a:pt x="608" y="279"/>
                    </a:lnTo>
                    <a:lnTo>
                      <a:pt x="608" y="331"/>
                    </a:lnTo>
                    <a:lnTo>
                      <a:pt x="598" y="383"/>
                    </a:lnTo>
                    <a:lnTo>
                      <a:pt x="581" y="433"/>
                    </a:lnTo>
                    <a:lnTo>
                      <a:pt x="553" y="480"/>
                    </a:lnTo>
                    <a:lnTo>
                      <a:pt x="516" y="522"/>
                    </a:lnTo>
                    <a:lnTo>
                      <a:pt x="475" y="556"/>
                    </a:lnTo>
                    <a:lnTo>
                      <a:pt x="431" y="582"/>
                    </a:lnTo>
                    <a:lnTo>
                      <a:pt x="380" y="599"/>
                    </a:lnTo>
                    <a:lnTo>
                      <a:pt x="330" y="606"/>
                    </a:lnTo>
                    <a:lnTo>
                      <a:pt x="278" y="606"/>
                    </a:lnTo>
                    <a:lnTo>
                      <a:pt x="226" y="597"/>
                    </a:lnTo>
                    <a:lnTo>
                      <a:pt x="175" y="578"/>
                    </a:lnTo>
                    <a:lnTo>
                      <a:pt x="129" y="552"/>
                    </a:lnTo>
                    <a:lnTo>
                      <a:pt x="86" y="515"/>
                    </a:lnTo>
                    <a:lnTo>
                      <a:pt x="53" y="474"/>
                    </a:lnTo>
                    <a:lnTo>
                      <a:pt x="26" y="428"/>
                    </a:lnTo>
                    <a:lnTo>
                      <a:pt x="10" y="379"/>
                    </a:lnTo>
                    <a:lnTo>
                      <a:pt x="0" y="329"/>
                    </a:lnTo>
                    <a:lnTo>
                      <a:pt x="0" y="277"/>
                    </a:lnTo>
                    <a:lnTo>
                      <a:pt x="10" y="225"/>
                    </a:lnTo>
                    <a:lnTo>
                      <a:pt x="28" y="175"/>
                    </a:lnTo>
                    <a:lnTo>
                      <a:pt x="56" y="126"/>
                    </a:lnTo>
                    <a:lnTo>
                      <a:pt x="92" y="85"/>
                    </a:lnTo>
                    <a:lnTo>
                      <a:pt x="134" y="52"/>
                    </a:lnTo>
                    <a:lnTo>
                      <a:pt x="179" y="26"/>
                    </a:lnTo>
                    <a:lnTo>
                      <a:pt x="229" y="9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6221412" y="3130553"/>
                <a:ext cx="592138" cy="592138"/>
              </a:xfrm>
              <a:custGeom>
                <a:avLst/>
                <a:gdLst>
                  <a:gd name="T0" fmla="*/ 369 w 747"/>
                  <a:gd name="T1" fmla="*/ 0 h 745"/>
                  <a:gd name="T2" fmla="*/ 427 w 747"/>
                  <a:gd name="T3" fmla="*/ 3 h 745"/>
                  <a:gd name="T4" fmla="*/ 483 w 747"/>
                  <a:gd name="T5" fmla="*/ 16 h 745"/>
                  <a:gd name="T6" fmla="*/ 538 w 747"/>
                  <a:gd name="T7" fmla="*/ 37 h 745"/>
                  <a:gd name="T8" fmla="*/ 591 w 747"/>
                  <a:gd name="T9" fmla="*/ 68 h 745"/>
                  <a:gd name="T10" fmla="*/ 637 w 747"/>
                  <a:gd name="T11" fmla="*/ 108 h 745"/>
                  <a:gd name="T12" fmla="*/ 676 w 747"/>
                  <a:gd name="T13" fmla="*/ 152 h 745"/>
                  <a:gd name="T14" fmla="*/ 706 w 747"/>
                  <a:gd name="T15" fmla="*/ 202 h 745"/>
                  <a:gd name="T16" fmla="*/ 728 w 747"/>
                  <a:gd name="T17" fmla="*/ 254 h 745"/>
                  <a:gd name="T18" fmla="*/ 741 w 747"/>
                  <a:gd name="T19" fmla="*/ 310 h 745"/>
                  <a:gd name="T20" fmla="*/ 747 w 747"/>
                  <a:gd name="T21" fmla="*/ 368 h 745"/>
                  <a:gd name="T22" fmla="*/ 743 w 747"/>
                  <a:gd name="T23" fmla="*/ 425 h 745"/>
                  <a:gd name="T24" fmla="*/ 730 w 747"/>
                  <a:gd name="T25" fmla="*/ 481 h 745"/>
                  <a:gd name="T26" fmla="*/ 710 w 747"/>
                  <a:gd name="T27" fmla="*/ 537 h 745"/>
                  <a:gd name="T28" fmla="*/ 678 w 747"/>
                  <a:gd name="T29" fmla="*/ 589 h 745"/>
                  <a:gd name="T30" fmla="*/ 639 w 747"/>
                  <a:gd name="T31" fmla="*/ 636 h 745"/>
                  <a:gd name="T32" fmla="*/ 594 w 747"/>
                  <a:gd name="T33" fmla="*/ 675 h 745"/>
                  <a:gd name="T34" fmla="*/ 544 w 747"/>
                  <a:gd name="T35" fmla="*/ 704 h 745"/>
                  <a:gd name="T36" fmla="*/ 492 w 747"/>
                  <a:gd name="T37" fmla="*/ 727 h 745"/>
                  <a:gd name="T38" fmla="*/ 436 w 747"/>
                  <a:gd name="T39" fmla="*/ 742 h 745"/>
                  <a:gd name="T40" fmla="*/ 378 w 747"/>
                  <a:gd name="T41" fmla="*/ 745 h 745"/>
                  <a:gd name="T42" fmla="*/ 320 w 747"/>
                  <a:gd name="T43" fmla="*/ 742 h 745"/>
                  <a:gd name="T44" fmla="*/ 265 w 747"/>
                  <a:gd name="T45" fmla="*/ 730 h 745"/>
                  <a:gd name="T46" fmla="*/ 209 w 747"/>
                  <a:gd name="T47" fmla="*/ 708 h 745"/>
                  <a:gd name="T48" fmla="*/ 157 w 747"/>
                  <a:gd name="T49" fmla="*/ 676 h 745"/>
                  <a:gd name="T50" fmla="*/ 110 w 747"/>
                  <a:gd name="T51" fmla="*/ 637 h 745"/>
                  <a:gd name="T52" fmla="*/ 71 w 747"/>
                  <a:gd name="T53" fmla="*/ 593 h 745"/>
                  <a:gd name="T54" fmla="*/ 41 w 747"/>
                  <a:gd name="T55" fmla="*/ 543 h 745"/>
                  <a:gd name="T56" fmla="*/ 19 w 747"/>
                  <a:gd name="T57" fmla="*/ 491 h 745"/>
                  <a:gd name="T58" fmla="*/ 6 w 747"/>
                  <a:gd name="T59" fmla="*/ 435 h 745"/>
                  <a:gd name="T60" fmla="*/ 0 w 747"/>
                  <a:gd name="T61" fmla="*/ 377 h 745"/>
                  <a:gd name="T62" fmla="*/ 4 w 747"/>
                  <a:gd name="T63" fmla="*/ 319 h 745"/>
                  <a:gd name="T64" fmla="*/ 17 w 747"/>
                  <a:gd name="T65" fmla="*/ 264 h 745"/>
                  <a:gd name="T66" fmla="*/ 37 w 747"/>
                  <a:gd name="T67" fmla="*/ 208 h 745"/>
                  <a:gd name="T68" fmla="*/ 69 w 747"/>
                  <a:gd name="T69" fmla="*/ 156 h 745"/>
                  <a:gd name="T70" fmla="*/ 108 w 747"/>
                  <a:gd name="T71" fmla="*/ 109 h 745"/>
                  <a:gd name="T72" fmla="*/ 153 w 747"/>
                  <a:gd name="T73" fmla="*/ 70 h 745"/>
                  <a:gd name="T74" fmla="*/ 203 w 747"/>
                  <a:gd name="T75" fmla="*/ 41 h 745"/>
                  <a:gd name="T76" fmla="*/ 255 w 747"/>
                  <a:gd name="T77" fmla="*/ 18 h 745"/>
                  <a:gd name="T78" fmla="*/ 311 w 747"/>
                  <a:gd name="T79" fmla="*/ 5 h 745"/>
                  <a:gd name="T80" fmla="*/ 369 w 747"/>
                  <a:gd name="T8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5">
                    <a:moveTo>
                      <a:pt x="369" y="0"/>
                    </a:moveTo>
                    <a:lnTo>
                      <a:pt x="427" y="3"/>
                    </a:lnTo>
                    <a:lnTo>
                      <a:pt x="483" y="16"/>
                    </a:lnTo>
                    <a:lnTo>
                      <a:pt x="538" y="37"/>
                    </a:lnTo>
                    <a:lnTo>
                      <a:pt x="591" y="68"/>
                    </a:lnTo>
                    <a:lnTo>
                      <a:pt x="637" y="108"/>
                    </a:lnTo>
                    <a:lnTo>
                      <a:pt x="676" y="152"/>
                    </a:lnTo>
                    <a:lnTo>
                      <a:pt x="706" y="202"/>
                    </a:lnTo>
                    <a:lnTo>
                      <a:pt x="728" y="254"/>
                    </a:lnTo>
                    <a:lnTo>
                      <a:pt x="741" y="310"/>
                    </a:lnTo>
                    <a:lnTo>
                      <a:pt x="747" y="368"/>
                    </a:lnTo>
                    <a:lnTo>
                      <a:pt x="743" y="425"/>
                    </a:lnTo>
                    <a:lnTo>
                      <a:pt x="730" y="481"/>
                    </a:lnTo>
                    <a:lnTo>
                      <a:pt x="710" y="537"/>
                    </a:lnTo>
                    <a:lnTo>
                      <a:pt x="678" y="589"/>
                    </a:lnTo>
                    <a:lnTo>
                      <a:pt x="639" y="636"/>
                    </a:lnTo>
                    <a:lnTo>
                      <a:pt x="594" y="675"/>
                    </a:lnTo>
                    <a:lnTo>
                      <a:pt x="544" y="704"/>
                    </a:lnTo>
                    <a:lnTo>
                      <a:pt x="492" y="727"/>
                    </a:lnTo>
                    <a:lnTo>
                      <a:pt x="436" y="742"/>
                    </a:lnTo>
                    <a:lnTo>
                      <a:pt x="378" y="745"/>
                    </a:lnTo>
                    <a:lnTo>
                      <a:pt x="320" y="742"/>
                    </a:lnTo>
                    <a:lnTo>
                      <a:pt x="265" y="730"/>
                    </a:lnTo>
                    <a:lnTo>
                      <a:pt x="209" y="708"/>
                    </a:lnTo>
                    <a:lnTo>
                      <a:pt x="157" y="676"/>
                    </a:lnTo>
                    <a:lnTo>
                      <a:pt x="110" y="637"/>
                    </a:lnTo>
                    <a:lnTo>
                      <a:pt x="71" y="593"/>
                    </a:lnTo>
                    <a:lnTo>
                      <a:pt x="41" y="543"/>
                    </a:lnTo>
                    <a:lnTo>
                      <a:pt x="19" y="491"/>
                    </a:lnTo>
                    <a:lnTo>
                      <a:pt x="6" y="435"/>
                    </a:lnTo>
                    <a:lnTo>
                      <a:pt x="0" y="377"/>
                    </a:lnTo>
                    <a:lnTo>
                      <a:pt x="4" y="319"/>
                    </a:lnTo>
                    <a:lnTo>
                      <a:pt x="17" y="264"/>
                    </a:lnTo>
                    <a:lnTo>
                      <a:pt x="37" y="208"/>
                    </a:lnTo>
                    <a:lnTo>
                      <a:pt x="69" y="156"/>
                    </a:lnTo>
                    <a:lnTo>
                      <a:pt x="108" y="109"/>
                    </a:lnTo>
                    <a:lnTo>
                      <a:pt x="153" y="70"/>
                    </a:lnTo>
                    <a:lnTo>
                      <a:pt x="203" y="41"/>
                    </a:lnTo>
                    <a:lnTo>
                      <a:pt x="255" y="18"/>
                    </a:lnTo>
                    <a:lnTo>
                      <a:pt x="311" y="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6276975" y="3187702"/>
                <a:ext cx="482600" cy="481013"/>
              </a:xfrm>
              <a:custGeom>
                <a:avLst/>
                <a:gdLst>
                  <a:gd name="T0" fmla="*/ 277 w 607"/>
                  <a:gd name="T1" fmla="*/ 0 h 606"/>
                  <a:gd name="T2" fmla="*/ 330 w 607"/>
                  <a:gd name="T3" fmla="*/ 0 h 606"/>
                  <a:gd name="T4" fmla="*/ 382 w 607"/>
                  <a:gd name="T5" fmla="*/ 10 h 606"/>
                  <a:gd name="T6" fmla="*/ 432 w 607"/>
                  <a:gd name="T7" fmla="*/ 26 h 606"/>
                  <a:gd name="T8" fmla="*/ 479 w 607"/>
                  <a:gd name="T9" fmla="*/ 54 h 606"/>
                  <a:gd name="T10" fmla="*/ 521 w 607"/>
                  <a:gd name="T11" fmla="*/ 91 h 606"/>
                  <a:gd name="T12" fmla="*/ 555 w 607"/>
                  <a:gd name="T13" fmla="*/ 132 h 606"/>
                  <a:gd name="T14" fmla="*/ 581 w 607"/>
                  <a:gd name="T15" fmla="*/ 177 h 606"/>
                  <a:gd name="T16" fmla="*/ 598 w 607"/>
                  <a:gd name="T17" fmla="*/ 227 h 606"/>
                  <a:gd name="T18" fmla="*/ 607 w 607"/>
                  <a:gd name="T19" fmla="*/ 277 h 606"/>
                  <a:gd name="T20" fmla="*/ 605 w 607"/>
                  <a:gd name="T21" fmla="*/ 329 h 606"/>
                  <a:gd name="T22" fmla="*/ 598 w 607"/>
                  <a:gd name="T23" fmla="*/ 381 h 606"/>
                  <a:gd name="T24" fmla="*/ 579 w 607"/>
                  <a:gd name="T25" fmla="*/ 432 h 606"/>
                  <a:gd name="T26" fmla="*/ 551 w 607"/>
                  <a:gd name="T27" fmla="*/ 478 h 606"/>
                  <a:gd name="T28" fmla="*/ 516 w 607"/>
                  <a:gd name="T29" fmla="*/ 521 h 606"/>
                  <a:gd name="T30" fmla="*/ 473 w 607"/>
                  <a:gd name="T31" fmla="*/ 554 h 606"/>
                  <a:gd name="T32" fmla="*/ 428 w 607"/>
                  <a:gd name="T33" fmla="*/ 580 h 606"/>
                  <a:gd name="T34" fmla="*/ 378 w 607"/>
                  <a:gd name="T35" fmla="*/ 597 h 606"/>
                  <a:gd name="T36" fmla="*/ 328 w 607"/>
                  <a:gd name="T37" fmla="*/ 606 h 606"/>
                  <a:gd name="T38" fmla="*/ 276 w 607"/>
                  <a:gd name="T39" fmla="*/ 606 h 606"/>
                  <a:gd name="T40" fmla="*/ 223 w 607"/>
                  <a:gd name="T41" fmla="*/ 597 h 606"/>
                  <a:gd name="T42" fmla="*/ 173 w 607"/>
                  <a:gd name="T43" fmla="*/ 579 h 606"/>
                  <a:gd name="T44" fmla="*/ 127 w 607"/>
                  <a:gd name="T45" fmla="*/ 551 h 606"/>
                  <a:gd name="T46" fmla="*/ 84 w 607"/>
                  <a:gd name="T47" fmla="*/ 515 h 606"/>
                  <a:gd name="T48" fmla="*/ 50 w 607"/>
                  <a:gd name="T49" fmla="*/ 473 h 606"/>
                  <a:gd name="T50" fmla="*/ 24 w 607"/>
                  <a:gd name="T51" fmla="*/ 428 h 606"/>
                  <a:gd name="T52" fmla="*/ 7 w 607"/>
                  <a:gd name="T53" fmla="*/ 378 h 606"/>
                  <a:gd name="T54" fmla="*/ 0 w 607"/>
                  <a:gd name="T55" fmla="*/ 328 h 606"/>
                  <a:gd name="T56" fmla="*/ 0 w 607"/>
                  <a:gd name="T57" fmla="*/ 276 h 606"/>
                  <a:gd name="T58" fmla="*/ 9 w 607"/>
                  <a:gd name="T59" fmla="*/ 223 h 606"/>
                  <a:gd name="T60" fmla="*/ 26 w 607"/>
                  <a:gd name="T61" fmla="*/ 173 h 606"/>
                  <a:gd name="T62" fmla="*/ 54 w 607"/>
                  <a:gd name="T63" fmla="*/ 127 h 606"/>
                  <a:gd name="T64" fmla="*/ 91 w 607"/>
                  <a:gd name="T65" fmla="*/ 84 h 606"/>
                  <a:gd name="T66" fmla="*/ 132 w 607"/>
                  <a:gd name="T67" fmla="*/ 51 h 606"/>
                  <a:gd name="T68" fmla="*/ 177 w 607"/>
                  <a:gd name="T69" fmla="*/ 24 h 606"/>
                  <a:gd name="T70" fmla="*/ 227 w 607"/>
                  <a:gd name="T71" fmla="*/ 8 h 606"/>
                  <a:gd name="T72" fmla="*/ 277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277" y="0"/>
                    </a:moveTo>
                    <a:lnTo>
                      <a:pt x="330" y="0"/>
                    </a:lnTo>
                    <a:lnTo>
                      <a:pt x="382" y="10"/>
                    </a:lnTo>
                    <a:lnTo>
                      <a:pt x="432" y="26"/>
                    </a:lnTo>
                    <a:lnTo>
                      <a:pt x="479" y="54"/>
                    </a:lnTo>
                    <a:lnTo>
                      <a:pt x="521" y="91"/>
                    </a:lnTo>
                    <a:lnTo>
                      <a:pt x="555" y="132"/>
                    </a:lnTo>
                    <a:lnTo>
                      <a:pt x="581" y="177"/>
                    </a:lnTo>
                    <a:lnTo>
                      <a:pt x="598" y="227"/>
                    </a:lnTo>
                    <a:lnTo>
                      <a:pt x="607" y="277"/>
                    </a:lnTo>
                    <a:lnTo>
                      <a:pt x="605" y="329"/>
                    </a:lnTo>
                    <a:lnTo>
                      <a:pt x="598" y="381"/>
                    </a:lnTo>
                    <a:lnTo>
                      <a:pt x="579" y="432"/>
                    </a:lnTo>
                    <a:lnTo>
                      <a:pt x="551" y="478"/>
                    </a:lnTo>
                    <a:lnTo>
                      <a:pt x="516" y="521"/>
                    </a:lnTo>
                    <a:lnTo>
                      <a:pt x="473" y="554"/>
                    </a:lnTo>
                    <a:lnTo>
                      <a:pt x="428" y="580"/>
                    </a:lnTo>
                    <a:lnTo>
                      <a:pt x="378" y="597"/>
                    </a:lnTo>
                    <a:lnTo>
                      <a:pt x="328" y="606"/>
                    </a:lnTo>
                    <a:lnTo>
                      <a:pt x="276" y="606"/>
                    </a:lnTo>
                    <a:lnTo>
                      <a:pt x="223" y="597"/>
                    </a:lnTo>
                    <a:lnTo>
                      <a:pt x="173" y="579"/>
                    </a:lnTo>
                    <a:lnTo>
                      <a:pt x="127" y="551"/>
                    </a:lnTo>
                    <a:lnTo>
                      <a:pt x="84" y="515"/>
                    </a:lnTo>
                    <a:lnTo>
                      <a:pt x="50" y="473"/>
                    </a:lnTo>
                    <a:lnTo>
                      <a:pt x="24" y="428"/>
                    </a:lnTo>
                    <a:lnTo>
                      <a:pt x="7" y="378"/>
                    </a:lnTo>
                    <a:lnTo>
                      <a:pt x="0" y="328"/>
                    </a:lnTo>
                    <a:lnTo>
                      <a:pt x="0" y="276"/>
                    </a:lnTo>
                    <a:lnTo>
                      <a:pt x="9" y="223"/>
                    </a:lnTo>
                    <a:lnTo>
                      <a:pt x="26" y="173"/>
                    </a:lnTo>
                    <a:lnTo>
                      <a:pt x="54" y="127"/>
                    </a:lnTo>
                    <a:lnTo>
                      <a:pt x="91" y="84"/>
                    </a:lnTo>
                    <a:lnTo>
                      <a:pt x="132" y="51"/>
                    </a:lnTo>
                    <a:lnTo>
                      <a:pt x="177" y="24"/>
                    </a:lnTo>
                    <a:lnTo>
                      <a:pt x="227" y="8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5364164" y="3744914"/>
                <a:ext cx="592138" cy="593725"/>
              </a:xfrm>
              <a:custGeom>
                <a:avLst/>
                <a:gdLst>
                  <a:gd name="T0" fmla="*/ 378 w 747"/>
                  <a:gd name="T1" fmla="*/ 0 h 748"/>
                  <a:gd name="T2" fmla="*/ 436 w 747"/>
                  <a:gd name="T3" fmla="*/ 6 h 748"/>
                  <a:gd name="T4" fmla="*/ 492 w 747"/>
                  <a:gd name="T5" fmla="*/ 21 h 748"/>
                  <a:gd name="T6" fmla="*/ 544 w 747"/>
                  <a:gd name="T7" fmla="*/ 43 h 748"/>
                  <a:gd name="T8" fmla="*/ 594 w 747"/>
                  <a:gd name="T9" fmla="*/ 73 h 748"/>
                  <a:gd name="T10" fmla="*/ 639 w 747"/>
                  <a:gd name="T11" fmla="*/ 112 h 748"/>
                  <a:gd name="T12" fmla="*/ 678 w 747"/>
                  <a:gd name="T13" fmla="*/ 158 h 748"/>
                  <a:gd name="T14" fmla="*/ 710 w 747"/>
                  <a:gd name="T15" fmla="*/ 210 h 748"/>
                  <a:gd name="T16" fmla="*/ 732 w 747"/>
                  <a:gd name="T17" fmla="*/ 264 h 748"/>
                  <a:gd name="T18" fmla="*/ 743 w 747"/>
                  <a:gd name="T19" fmla="*/ 322 h 748"/>
                  <a:gd name="T20" fmla="*/ 747 w 747"/>
                  <a:gd name="T21" fmla="*/ 379 h 748"/>
                  <a:gd name="T22" fmla="*/ 743 w 747"/>
                  <a:gd name="T23" fmla="*/ 435 h 748"/>
                  <a:gd name="T24" fmla="*/ 728 w 747"/>
                  <a:gd name="T25" fmla="*/ 491 h 748"/>
                  <a:gd name="T26" fmla="*/ 706 w 747"/>
                  <a:gd name="T27" fmla="*/ 545 h 748"/>
                  <a:gd name="T28" fmla="*/ 676 w 747"/>
                  <a:gd name="T29" fmla="*/ 595 h 748"/>
                  <a:gd name="T30" fmla="*/ 637 w 747"/>
                  <a:gd name="T31" fmla="*/ 640 h 748"/>
                  <a:gd name="T32" fmla="*/ 590 w 747"/>
                  <a:gd name="T33" fmla="*/ 679 h 748"/>
                  <a:gd name="T34" fmla="*/ 538 w 747"/>
                  <a:gd name="T35" fmla="*/ 709 h 748"/>
                  <a:gd name="T36" fmla="*/ 482 w 747"/>
                  <a:gd name="T37" fmla="*/ 731 h 748"/>
                  <a:gd name="T38" fmla="*/ 426 w 747"/>
                  <a:gd name="T39" fmla="*/ 744 h 748"/>
                  <a:gd name="T40" fmla="*/ 369 w 747"/>
                  <a:gd name="T41" fmla="*/ 748 h 748"/>
                  <a:gd name="T42" fmla="*/ 311 w 747"/>
                  <a:gd name="T43" fmla="*/ 742 h 748"/>
                  <a:gd name="T44" fmla="*/ 255 w 747"/>
                  <a:gd name="T45" fmla="*/ 729 h 748"/>
                  <a:gd name="T46" fmla="*/ 203 w 747"/>
                  <a:gd name="T47" fmla="*/ 707 h 748"/>
                  <a:gd name="T48" fmla="*/ 153 w 747"/>
                  <a:gd name="T49" fmla="*/ 675 h 748"/>
                  <a:gd name="T50" fmla="*/ 108 w 747"/>
                  <a:gd name="T51" fmla="*/ 638 h 748"/>
                  <a:gd name="T52" fmla="*/ 69 w 747"/>
                  <a:gd name="T53" fmla="*/ 591 h 748"/>
                  <a:gd name="T54" fmla="*/ 37 w 747"/>
                  <a:gd name="T55" fmla="*/ 539 h 748"/>
                  <a:gd name="T56" fmla="*/ 17 w 747"/>
                  <a:gd name="T57" fmla="*/ 484 h 748"/>
                  <a:gd name="T58" fmla="*/ 4 w 747"/>
                  <a:gd name="T59" fmla="*/ 426 h 748"/>
                  <a:gd name="T60" fmla="*/ 0 w 747"/>
                  <a:gd name="T61" fmla="*/ 370 h 748"/>
                  <a:gd name="T62" fmla="*/ 6 w 747"/>
                  <a:gd name="T63" fmla="*/ 313 h 748"/>
                  <a:gd name="T64" fmla="*/ 19 w 747"/>
                  <a:gd name="T65" fmla="*/ 257 h 748"/>
                  <a:gd name="T66" fmla="*/ 41 w 747"/>
                  <a:gd name="T67" fmla="*/ 203 h 748"/>
                  <a:gd name="T68" fmla="*/ 71 w 747"/>
                  <a:gd name="T69" fmla="*/ 155 h 748"/>
                  <a:gd name="T70" fmla="*/ 110 w 747"/>
                  <a:gd name="T71" fmla="*/ 110 h 748"/>
                  <a:gd name="T72" fmla="*/ 156 w 747"/>
                  <a:gd name="T73" fmla="*/ 71 h 748"/>
                  <a:gd name="T74" fmla="*/ 209 w 747"/>
                  <a:gd name="T75" fmla="*/ 39 h 748"/>
                  <a:gd name="T76" fmla="*/ 264 w 747"/>
                  <a:gd name="T77" fmla="*/ 17 h 748"/>
                  <a:gd name="T78" fmla="*/ 320 w 747"/>
                  <a:gd name="T79" fmla="*/ 4 h 748"/>
                  <a:gd name="T80" fmla="*/ 378 w 747"/>
                  <a:gd name="T81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8">
                    <a:moveTo>
                      <a:pt x="378" y="0"/>
                    </a:moveTo>
                    <a:lnTo>
                      <a:pt x="436" y="6"/>
                    </a:lnTo>
                    <a:lnTo>
                      <a:pt x="492" y="21"/>
                    </a:lnTo>
                    <a:lnTo>
                      <a:pt x="544" y="43"/>
                    </a:lnTo>
                    <a:lnTo>
                      <a:pt x="594" y="73"/>
                    </a:lnTo>
                    <a:lnTo>
                      <a:pt x="639" y="112"/>
                    </a:lnTo>
                    <a:lnTo>
                      <a:pt x="678" y="158"/>
                    </a:lnTo>
                    <a:lnTo>
                      <a:pt x="710" y="210"/>
                    </a:lnTo>
                    <a:lnTo>
                      <a:pt x="732" y="264"/>
                    </a:lnTo>
                    <a:lnTo>
                      <a:pt x="743" y="322"/>
                    </a:lnTo>
                    <a:lnTo>
                      <a:pt x="747" y="379"/>
                    </a:lnTo>
                    <a:lnTo>
                      <a:pt x="743" y="435"/>
                    </a:lnTo>
                    <a:lnTo>
                      <a:pt x="728" y="491"/>
                    </a:lnTo>
                    <a:lnTo>
                      <a:pt x="706" y="545"/>
                    </a:lnTo>
                    <a:lnTo>
                      <a:pt x="676" y="595"/>
                    </a:lnTo>
                    <a:lnTo>
                      <a:pt x="637" y="640"/>
                    </a:lnTo>
                    <a:lnTo>
                      <a:pt x="590" y="679"/>
                    </a:lnTo>
                    <a:lnTo>
                      <a:pt x="538" y="709"/>
                    </a:lnTo>
                    <a:lnTo>
                      <a:pt x="482" y="731"/>
                    </a:lnTo>
                    <a:lnTo>
                      <a:pt x="426" y="744"/>
                    </a:lnTo>
                    <a:lnTo>
                      <a:pt x="369" y="748"/>
                    </a:lnTo>
                    <a:lnTo>
                      <a:pt x="311" y="742"/>
                    </a:lnTo>
                    <a:lnTo>
                      <a:pt x="255" y="729"/>
                    </a:lnTo>
                    <a:lnTo>
                      <a:pt x="203" y="707"/>
                    </a:lnTo>
                    <a:lnTo>
                      <a:pt x="153" y="675"/>
                    </a:lnTo>
                    <a:lnTo>
                      <a:pt x="108" y="638"/>
                    </a:lnTo>
                    <a:lnTo>
                      <a:pt x="69" y="591"/>
                    </a:lnTo>
                    <a:lnTo>
                      <a:pt x="37" y="539"/>
                    </a:lnTo>
                    <a:lnTo>
                      <a:pt x="17" y="484"/>
                    </a:lnTo>
                    <a:lnTo>
                      <a:pt x="4" y="426"/>
                    </a:lnTo>
                    <a:lnTo>
                      <a:pt x="0" y="370"/>
                    </a:lnTo>
                    <a:lnTo>
                      <a:pt x="6" y="313"/>
                    </a:lnTo>
                    <a:lnTo>
                      <a:pt x="19" y="257"/>
                    </a:lnTo>
                    <a:lnTo>
                      <a:pt x="41" y="203"/>
                    </a:lnTo>
                    <a:lnTo>
                      <a:pt x="71" y="155"/>
                    </a:lnTo>
                    <a:lnTo>
                      <a:pt x="110" y="110"/>
                    </a:lnTo>
                    <a:lnTo>
                      <a:pt x="156" y="71"/>
                    </a:lnTo>
                    <a:lnTo>
                      <a:pt x="209" y="39"/>
                    </a:lnTo>
                    <a:lnTo>
                      <a:pt x="264" y="17"/>
                    </a:lnTo>
                    <a:lnTo>
                      <a:pt x="320" y="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3">
                  <a:lumMod val="9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5419727" y="3800476"/>
                <a:ext cx="482600" cy="481013"/>
              </a:xfrm>
              <a:custGeom>
                <a:avLst/>
                <a:gdLst>
                  <a:gd name="T0" fmla="*/ 328 w 607"/>
                  <a:gd name="T1" fmla="*/ 0 h 606"/>
                  <a:gd name="T2" fmla="*/ 378 w 607"/>
                  <a:gd name="T3" fmla="*/ 9 h 606"/>
                  <a:gd name="T4" fmla="*/ 428 w 607"/>
                  <a:gd name="T5" fmla="*/ 26 h 606"/>
                  <a:gd name="T6" fmla="*/ 473 w 607"/>
                  <a:gd name="T7" fmla="*/ 52 h 606"/>
                  <a:gd name="T8" fmla="*/ 516 w 607"/>
                  <a:gd name="T9" fmla="*/ 85 h 606"/>
                  <a:gd name="T10" fmla="*/ 551 w 607"/>
                  <a:gd name="T11" fmla="*/ 126 h 606"/>
                  <a:gd name="T12" fmla="*/ 579 w 607"/>
                  <a:gd name="T13" fmla="*/ 175 h 606"/>
                  <a:gd name="T14" fmla="*/ 598 w 607"/>
                  <a:gd name="T15" fmla="*/ 225 h 606"/>
                  <a:gd name="T16" fmla="*/ 607 w 607"/>
                  <a:gd name="T17" fmla="*/ 275 h 606"/>
                  <a:gd name="T18" fmla="*/ 607 w 607"/>
                  <a:gd name="T19" fmla="*/ 327 h 606"/>
                  <a:gd name="T20" fmla="*/ 598 w 607"/>
                  <a:gd name="T21" fmla="*/ 379 h 606"/>
                  <a:gd name="T22" fmla="*/ 581 w 607"/>
                  <a:gd name="T23" fmla="*/ 427 h 606"/>
                  <a:gd name="T24" fmla="*/ 555 w 607"/>
                  <a:gd name="T25" fmla="*/ 474 h 606"/>
                  <a:gd name="T26" fmla="*/ 521 w 607"/>
                  <a:gd name="T27" fmla="*/ 515 h 606"/>
                  <a:gd name="T28" fmla="*/ 478 w 607"/>
                  <a:gd name="T29" fmla="*/ 550 h 606"/>
                  <a:gd name="T30" fmla="*/ 432 w 607"/>
                  <a:gd name="T31" fmla="*/ 578 h 606"/>
                  <a:gd name="T32" fmla="*/ 382 w 607"/>
                  <a:gd name="T33" fmla="*/ 597 h 606"/>
                  <a:gd name="T34" fmla="*/ 329 w 607"/>
                  <a:gd name="T35" fmla="*/ 606 h 606"/>
                  <a:gd name="T36" fmla="*/ 277 w 607"/>
                  <a:gd name="T37" fmla="*/ 606 h 606"/>
                  <a:gd name="T38" fmla="*/ 227 w 607"/>
                  <a:gd name="T39" fmla="*/ 599 h 606"/>
                  <a:gd name="T40" fmla="*/ 177 w 607"/>
                  <a:gd name="T41" fmla="*/ 580 h 606"/>
                  <a:gd name="T42" fmla="*/ 132 w 607"/>
                  <a:gd name="T43" fmla="*/ 556 h 606"/>
                  <a:gd name="T44" fmla="*/ 91 w 607"/>
                  <a:gd name="T45" fmla="*/ 520 h 606"/>
                  <a:gd name="T46" fmla="*/ 54 w 607"/>
                  <a:gd name="T47" fmla="*/ 480 h 606"/>
                  <a:gd name="T48" fmla="*/ 26 w 607"/>
                  <a:gd name="T49" fmla="*/ 433 h 606"/>
                  <a:gd name="T50" fmla="*/ 9 w 607"/>
                  <a:gd name="T51" fmla="*/ 383 h 606"/>
                  <a:gd name="T52" fmla="*/ 0 w 607"/>
                  <a:gd name="T53" fmla="*/ 331 h 606"/>
                  <a:gd name="T54" fmla="*/ 0 w 607"/>
                  <a:gd name="T55" fmla="*/ 279 h 606"/>
                  <a:gd name="T56" fmla="*/ 7 w 607"/>
                  <a:gd name="T57" fmla="*/ 227 h 606"/>
                  <a:gd name="T58" fmla="*/ 24 w 607"/>
                  <a:gd name="T59" fmla="*/ 178 h 606"/>
                  <a:gd name="T60" fmla="*/ 50 w 607"/>
                  <a:gd name="T61" fmla="*/ 132 h 606"/>
                  <a:gd name="T62" fmla="*/ 84 w 607"/>
                  <a:gd name="T63" fmla="*/ 91 h 606"/>
                  <a:gd name="T64" fmla="*/ 126 w 607"/>
                  <a:gd name="T65" fmla="*/ 56 h 606"/>
                  <a:gd name="T66" fmla="*/ 173 w 607"/>
                  <a:gd name="T67" fmla="*/ 28 h 606"/>
                  <a:gd name="T68" fmla="*/ 223 w 607"/>
                  <a:gd name="T69" fmla="*/ 9 h 606"/>
                  <a:gd name="T70" fmla="*/ 275 w 607"/>
                  <a:gd name="T71" fmla="*/ 0 h 606"/>
                  <a:gd name="T72" fmla="*/ 328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328" y="0"/>
                    </a:moveTo>
                    <a:lnTo>
                      <a:pt x="378" y="9"/>
                    </a:lnTo>
                    <a:lnTo>
                      <a:pt x="428" y="26"/>
                    </a:lnTo>
                    <a:lnTo>
                      <a:pt x="473" y="52"/>
                    </a:lnTo>
                    <a:lnTo>
                      <a:pt x="516" y="85"/>
                    </a:lnTo>
                    <a:lnTo>
                      <a:pt x="551" y="126"/>
                    </a:lnTo>
                    <a:lnTo>
                      <a:pt x="579" y="175"/>
                    </a:lnTo>
                    <a:lnTo>
                      <a:pt x="598" y="225"/>
                    </a:lnTo>
                    <a:lnTo>
                      <a:pt x="607" y="275"/>
                    </a:lnTo>
                    <a:lnTo>
                      <a:pt x="607" y="327"/>
                    </a:lnTo>
                    <a:lnTo>
                      <a:pt x="598" y="379"/>
                    </a:lnTo>
                    <a:lnTo>
                      <a:pt x="581" y="427"/>
                    </a:lnTo>
                    <a:lnTo>
                      <a:pt x="555" y="474"/>
                    </a:lnTo>
                    <a:lnTo>
                      <a:pt x="521" y="515"/>
                    </a:lnTo>
                    <a:lnTo>
                      <a:pt x="478" y="550"/>
                    </a:lnTo>
                    <a:lnTo>
                      <a:pt x="432" y="578"/>
                    </a:lnTo>
                    <a:lnTo>
                      <a:pt x="382" y="597"/>
                    </a:lnTo>
                    <a:lnTo>
                      <a:pt x="329" y="606"/>
                    </a:lnTo>
                    <a:lnTo>
                      <a:pt x="277" y="606"/>
                    </a:lnTo>
                    <a:lnTo>
                      <a:pt x="227" y="599"/>
                    </a:lnTo>
                    <a:lnTo>
                      <a:pt x="177" y="580"/>
                    </a:lnTo>
                    <a:lnTo>
                      <a:pt x="132" y="556"/>
                    </a:lnTo>
                    <a:lnTo>
                      <a:pt x="91" y="520"/>
                    </a:lnTo>
                    <a:lnTo>
                      <a:pt x="54" y="480"/>
                    </a:lnTo>
                    <a:lnTo>
                      <a:pt x="26" y="433"/>
                    </a:lnTo>
                    <a:lnTo>
                      <a:pt x="9" y="383"/>
                    </a:lnTo>
                    <a:lnTo>
                      <a:pt x="0" y="331"/>
                    </a:lnTo>
                    <a:lnTo>
                      <a:pt x="0" y="279"/>
                    </a:lnTo>
                    <a:lnTo>
                      <a:pt x="7" y="227"/>
                    </a:lnTo>
                    <a:lnTo>
                      <a:pt x="24" y="178"/>
                    </a:lnTo>
                    <a:lnTo>
                      <a:pt x="50" y="132"/>
                    </a:lnTo>
                    <a:lnTo>
                      <a:pt x="84" y="91"/>
                    </a:lnTo>
                    <a:lnTo>
                      <a:pt x="126" y="56"/>
                    </a:lnTo>
                    <a:lnTo>
                      <a:pt x="173" y="28"/>
                    </a:lnTo>
                    <a:lnTo>
                      <a:pt x="223" y="9"/>
                    </a:lnTo>
                    <a:lnTo>
                      <a:pt x="275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05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6221413" y="4352926"/>
                <a:ext cx="592138" cy="593725"/>
              </a:xfrm>
              <a:custGeom>
                <a:avLst/>
                <a:gdLst>
                  <a:gd name="T0" fmla="*/ 369 w 747"/>
                  <a:gd name="T1" fmla="*/ 0 h 748"/>
                  <a:gd name="T2" fmla="*/ 427 w 747"/>
                  <a:gd name="T3" fmla="*/ 4 h 748"/>
                  <a:gd name="T4" fmla="*/ 483 w 747"/>
                  <a:gd name="T5" fmla="*/ 17 h 748"/>
                  <a:gd name="T6" fmla="*/ 538 w 747"/>
                  <a:gd name="T7" fmla="*/ 39 h 748"/>
                  <a:gd name="T8" fmla="*/ 591 w 747"/>
                  <a:gd name="T9" fmla="*/ 69 h 748"/>
                  <a:gd name="T10" fmla="*/ 637 w 747"/>
                  <a:gd name="T11" fmla="*/ 108 h 748"/>
                  <a:gd name="T12" fmla="*/ 676 w 747"/>
                  <a:gd name="T13" fmla="*/ 155 h 748"/>
                  <a:gd name="T14" fmla="*/ 706 w 747"/>
                  <a:gd name="T15" fmla="*/ 203 h 748"/>
                  <a:gd name="T16" fmla="*/ 728 w 747"/>
                  <a:gd name="T17" fmla="*/ 257 h 748"/>
                  <a:gd name="T18" fmla="*/ 741 w 747"/>
                  <a:gd name="T19" fmla="*/ 313 h 748"/>
                  <a:gd name="T20" fmla="*/ 747 w 747"/>
                  <a:gd name="T21" fmla="*/ 368 h 748"/>
                  <a:gd name="T22" fmla="*/ 743 w 747"/>
                  <a:gd name="T23" fmla="*/ 426 h 748"/>
                  <a:gd name="T24" fmla="*/ 730 w 747"/>
                  <a:gd name="T25" fmla="*/ 484 h 748"/>
                  <a:gd name="T26" fmla="*/ 710 w 747"/>
                  <a:gd name="T27" fmla="*/ 538 h 748"/>
                  <a:gd name="T28" fmla="*/ 678 w 747"/>
                  <a:gd name="T29" fmla="*/ 590 h 748"/>
                  <a:gd name="T30" fmla="*/ 639 w 747"/>
                  <a:gd name="T31" fmla="*/ 636 h 748"/>
                  <a:gd name="T32" fmla="*/ 594 w 747"/>
                  <a:gd name="T33" fmla="*/ 675 h 748"/>
                  <a:gd name="T34" fmla="*/ 544 w 747"/>
                  <a:gd name="T35" fmla="*/ 705 h 748"/>
                  <a:gd name="T36" fmla="*/ 492 w 747"/>
                  <a:gd name="T37" fmla="*/ 727 h 748"/>
                  <a:gd name="T38" fmla="*/ 436 w 747"/>
                  <a:gd name="T39" fmla="*/ 742 h 748"/>
                  <a:gd name="T40" fmla="*/ 378 w 747"/>
                  <a:gd name="T41" fmla="*/ 748 h 748"/>
                  <a:gd name="T42" fmla="*/ 320 w 747"/>
                  <a:gd name="T43" fmla="*/ 744 h 748"/>
                  <a:gd name="T44" fmla="*/ 265 w 747"/>
                  <a:gd name="T45" fmla="*/ 731 h 748"/>
                  <a:gd name="T46" fmla="*/ 209 w 747"/>
                  <a:gd name="T47" fmla="*/ 709 h 748"/>
                  <a:gd name="T48" fmla="*/ 157 w 747"/>
                  <a:gd name="T49" fmla="*/ 677 h 748"/>
                  <a:gd name="T50" fmla="*/ 110 w 747"/>
                  <a:gd name="T51" fmla="*/ 638 h 748"/>
                  <a:gd name="T52" fmla="*/ 71 w 747"/>
                  <a:gd name="T53" fmla="*/ 593 h 748"/>
                  <a:gd name="T54" fmla="*/ 41 w 747"/>
                  <a:gd name="T55" fmla="*/ 545 h 748"/>
                  <a:gd name="T56" fmla="*/ 19 w 747"/>
                  <a:gd name="T57" fmla="*/ 491 h 748"/>
                  <a:gd name="T58" fmla="*/ 6 w 747"/>
                  <a:gd name="T59" fmla="*/ 435 h 748"/>
                  <a:gd name="T60" fmla="*/ 0 w 747"/>
                  <a:gd name="T61" fmla="*/ 378 h 748"/>
                  <a:gd name="T62" fmla="*/ 4 w 747"/>
                  <a:gd name="T63" fmla="*/ 322 h 748"/>
                  <a:gd name="T64" fmla="*/ 17 w 747"/>
                  <a:gd name="T65" fmla="*/ 264 h 748"/>
                  <a:gd name="T66" fmla="*/ 37 w 747"/>
                  <a:gd name="T67" fmla="*/ 208 h 748"/>
                  <a:gd name="T68" fmla="*/ 69 w 747"/>
                  <a:gd name="T69" fmla="*/ 156 h 748"/>
                  <a:gd name="T70" fmla="*/ 108 w 747"/>
                  <a:gd name="T71" fmla="*/ 110 h 748"/>
                  <a:gd name="T72" fmla="*/ 153 w 747"/>
                  <a:gd name="T73" fmla="*/ 73 h 748"/>
                  <a:gd name="T74" fmla="*/ 203 w 747"/>
                  <a:gd name="T75" fmla="*/ 41 h 748"/>
                  <a:gd name="T76" fmla="*/ 255 w 747"/>
                  <a:gd name="T77" fmla="*/ 19 h 748"/>
                  <a:gd name="T78" fmla="*/ 311 w 747"/>
                  <a:gd name="T79" fmla="*/ 6 h 748"/>
                  <a:gd name="T80" fmla="*/ 369 w 747"/>
                  <a:gd name="T81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8">
                    <a:moveTo>
                      <a:pt x="369" y="0"/>
                    </a:moveTo>
                    <a:lnTo>
                      <a:pt x="427" y="4"/>
                    </a:lnTo>
                    <a:lnTo>
                      <a:pt x="483" y="17"/>
                    </a:lnTo>
                    <a:lnTo>
                      <a:pt x="538" y="39"/>
                    </a:lnTo>
                    <a:lnTo>
                      <a:pt x="591" y="69"/>
                    </a:lnTo>
                    <a:lnTo>
                      <a:pt x="637" y="108"/>
                    </a:lnTo>
                    <a:lnTo>
                      <a:pt x="676" y="155"/>
                    </a:lnTo>
                    <a:lnTo>
                      <a:pt x="706" y="203"/>
                    </a:lnTo>
                    <a:lnTo>
                      <a:pt x="728" y="257"/>
                    </a:lnTo>
                    <a:lnTo>
                      <a:pt x="741" y="313"/>
                    </a:lnTo>
                    <a:lnTo>
                      <a:pt x="747" y="368"/>
                    </a:lnTo>
                    <a:lnTo>
                      <a:pt x="743" y="426"/>
                    </a:lnTo>
                    <a:lnTo>
                      <a:pt x="730" y="484"/>
                    </a:lnTo>
                    <a:lnTo>
                      <a:pt x="710" y="538"/>
                    </a:lnTo>
                    <a:lnTo>
                      <a:pt x="678" y="590"/>
                    </a:lnTo>
                    <a:lnTo>
                      <a:pt x="639" y="636"/>
                    </a:lnTo>
                    <a:lnTo>
                      <a:pt x="594" y="675"/>
                    </a:lnTo>
                    <a:lnTo>
                      <a:pt x="544" y="705"/>
                    </a:lnTo>
                    <a:lnTo>
                      <a:pt x="492" y="727"/>
                    </a:lnTo>
                    <a:lnTo>
                      <a:pt x="436" y="742"/>
                    </a:lnTo>
                    <a:lnTo>
                      <a:pt x="378" y="748"/>
                    </a:lnTo>
                    <a:lnTo>
                      <a:pt x="320" y="744"/>
                    </a:lnTo>
                    <a:lnTo>
                      <a:pt x="265" y="731"/>
                    </a:lnTo>
                    <a:lnTo>
                      <a:pt x="209" y="709"/>
                    </a:lnTo>
                    <a:lnTo>
                      <a:pt x="157" y="677"/>
                    </a:lnTo>
                    <a:lnTo>
                      <a:pt x="110" y="638"/>
                    </a:lnTo>
                    <a:lnTo>
                      <a:pt x="71" y="593"/>
                    </a:lnTo>
                    <a:lnTo>
                      <a:pt x="41" y="545"/>
                    </a:lnTo>
                    <a:lnTo>
                      <a:pt x="19" y="491"/>
                    </a:lnTo>
                    <a:lnTo>
                      <a:pt x="6" y="435"/>
                    </a:lnTo>
                    <a:lnTo>
                      <a:pt x="0" y="378"/>
                    </a:lnTo>
                    <a:lnTo>
                      <a:pt x="4" y="322"/>
                    </a:lnTo>
                    <a:lnTo>
                      <a:pt x="17" y="264"/>
                    </a:lnTo>
                    <a:lnTo>
                      <a:pt x="37" y="208"/>
                    </a:lnTo>
                    <a:lnTo>
                      <a:pt x="69" y="156"/>
                    </a:lnTo>
                    <a:lnTo>
                      <a:pt x="108" y="110"/>
                    </a:lnTo>
                    <a:lnTo>
                      <a:pt x="153" y="73"/>
                    </a:lnTo>
                    <a:lnTo>
                      <a:pt x="203" y="41"/>
                    </a:lnTo>
                    <a:lnTo>
                      <a:pt x="255" y="19"/>
                    </a:lnTo>
                    <a:lnTo>
                      <a:pt x="311" y="6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6276976" y="4408489"/>
                <a:ext cx="482600" cy="482600"/>
              </a:xfrm>
              <a:custGeom>
                <a:avLst/>
                <a:gdLst>
                  <a:gd name="T0" fmla="*/ 277 w 607"/>
                  <a:gd name="T1" fmla="*/ 0 h 606"/>
                  <a:gd name="T2" fmla="*/ 330 w 607"/>
                  <a:gd name="T3" fmla="*/ 0 h 606"/>
                  <a:gd name="T4" fmla="*/ 382 w 607"/>
                  <a:gd name="T5" fmla="*/ 9 h 606"/>
                  <a:gd name="T6" fmla="*/ 432 w 607"/>
                  <a:gd name="T7" fmla="*/ 28 h 606"/>
                  <a:gd name="T8" fmla="*/ 479 w 607"/>
                  <a:gd name="T9" fmla="*/ 56 h 606"/>
                  <a:gd name="T10" fmla="*/ 521 w 607"/>
                  <a:gd name="T11" fmla="*/ 91 h 606"/>
                  <a:gd name="T12" fmla="*/ 555 w 607"/>
                  <a:gd name="T13" fmla="*/ 132 h 606"/>
                  <a:gd name="T14" fmla="*/ 581 w 607"/>
                  <a:gd name="T15" fmla="*/ 178 h 606"/>
                  <a:gd name="T16" fmla="*/ 598 w 607"/>
                  <a:gd name="T17" fmla="*/ 227 h 606"/>
                  <a:gd name="T18" fmla="*/ 607 w 607"/>
                  <a:gd name="T19" fmla="*/ 279 h 606"/>
                  <a:gd name="T20" fmla="*/ 605 w 607"/>
                  <a:gd name="T21" fmla="*/ 331 h 606"/>
                  <a:gd name="T22" fmla="*/ 598 w 607"/>
                  <a:gd name="T23" fmla="*/ 381 h 606"/>
                  <a:gd name="T24" fmla="*/ 579 w 607"/>
                  <a:gd name="T25" fmla="*/ 431 h 606"/>
                  <a:gd name="T26" fmla="*/ 551 w 607"/>
                  <a:gd name="T27" fmla="*/ 480 h 606"/>
                  <a:gd name="T28" fmla="*/ 516 w 607"/>
                  <a:gd name="T29" fmla="*/ 521 h 606"/>
                  <a:gd name="T30" fmla="*/ 473 w 607"/>
                  <a:gd name="T31" fmla="*/ 554 h 606"/>
                  <a:gd name="T32" fmla="*/ 428 w 607"/>
                  <a:gd name="T33" fmla="*/ 580 h 606"/>
                  <a:gd name="T34" fmla="*/ 378 w 607"/>
                  <a:gd name="T35" fmla="*/ 597 h 606"/>
                  <a:gd name="T36" fmla="*/ 328 w 607"/>
                  <a:gd name="T37" fmla="*/ 606 h 606"/>
                  <a:gd name="T38" fmla="*/ 276 w 607"/>
                  <a:gd name="T39" fmla="*/ 606 h 606"/>
                  <a:gd name="T40" fmla="*/ 223 w 607"/>
                  <a:gd name="T41" fmla="*/ 597 h 606"/>
                  <a:gd name="T42" fmla="*/ 173 w 607"/>
                  <a:gd name="T43" fmla="*/ 578 h 606"/>
                  <a:gd name="T44" fmla="*/ 127 w 607"/>
                  <a:gd name="T45" fmla="*/ 550 h 606"/>
                  <a:gd name="T46" fmla="*/ 84 w 607"/>
                  <a:gd name="T47" fmla="*/ 515 h 606"/>
                  <a:gd name="T48" fmla="*/ 50 w 607"/>
                  <a:gd name="T49" fmla="*/ 474 h 606"/>
                  <a:gd name="T50" fmla="*/ 24 w 607"/>
                  <a:gd name="T51" fmla="*/ 428 h 606"/>
                  <a:gd name="T52" fmla="*/ 7 w 607"/>
                  <a:gd name="T53" fmla="*/ 379 h 606"/>
                  <a:gd name="T54" fmla="*/ 0 w 607"/>
                  <a:gd name="T55" fmla="*/ 327 h 606"/>
                  <a:gd name="T56" fmla="*/ 0 w 607"/>
                  <a:gd name="T57" fmla="*/ 275 h 606"/>
                  <a:gd name="T58" fmla="*/ 9 w 607"/>
                  <a:gd name="T59" fmla="*/ 223 h 606"/>
                  <a:gd name="T60" fmla="*/ 26 w 607"/>
                  <a:gd name="T61" fmla="*/ 173 h 606"/>
                  <a:gd name="T62" fmla="*/ 54 w 607"/>
                  <a:gd name="T63" fmla="*/ 126 h 606"/>
                  <a:gd name="T64" fmla="*/ 91 w 607"/>
                  <a:gd name="T65" fmla="*/ 85 h 606"/>
                  <a:gd name="T66" fmla="*/ 132 w 607"/>
                  <a:gd name="T67" fmla="*/ 50 h 606"/>
                  <a:gd name="T68" fmla="*/ 177 w 607"/>
                  <a:gd name="T69" fmla="*/ 26 h 606"/>
                  <a:gd name="T70" fmla="*/ 227 w 607"/>
                  <a:gd name="T71" fmla="*/ 7 h 606"/>
                  <a:gd name="T72" fmla="*/ 277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277" y="0"/>
                    </a:moveTo>
                    <a:lnTo>
                      <a:pt x="330" y="0"/>
                    </a:lnTo>
                    <a:lnTo>
                      <a:pt x="382" y="9"/>
                    </a:lnTo>
                    <a:lnTo>
                      <a:pt x="432" y="28"/>
                    </a:lnTo>
                    <a:lnTo>
                      <a:pt x="479" y="56"/>
                    </a:lnTo>
                    <a:lnTo>
                      <a:pt x="521" y="91"/>
                    </a:lnTo>
                    <a:lnTo>
                      <a:pt x="555" y="132"/>
                    </a:lnTo>
                    <a:lnTo>
                      <a:pt x="581" y="178"/>
                    </a:lnTo>
                    <a:lnTo>
                      <a:pt x="598" y="227"/>
                    </a:lnTo>
                    <a:lnTo>
                      <a:pt x="607" y="279"/>
                    </a:lnTo>
                    <a:lnTo>
                      <a:pt x="605" y="331"/>
                    </a:lnTo>
                    <a:lnTo>
                      <a:pt x="598" y="381"/>
                    </a:lnTo>
                    <a:lnTo>
                      <a:pt x="579" y="431"/>
                    </a:lnTo>
                    <a:lnTo>
                      <a:pt x="551" y="480"/>
                    </a:lnTo>
                    <a:lnTo>
                      <a:pt x="516" y="521"/>
                    </a:lnTo>
                    <a:lnTo>
                      <a:pt x="473" y="554"/>
                    </a:lnTo>
                    <a:lnTo>
                      <a:pt x="428" y="580"/>
                    </a:lnTo>
                    <a:lnTo>
                      <a:pt x="378" y="597"/>
                    </a:lnTo>
                    <a:lnTo>
                      <a:pt x="328" y="606"/>
                    </a:lnTo>
                    <a:lnTo>
                      <a:pt x="276" y="606"/>
                    </a:lnTo>
                    <a:lnTo>
                      <a:pt x="223" y="597"/>
                    </a:lnTo>
                    <a:lnTo>
                      <a:pt x="173" y="578"/>
                    </a:lnTo>
                    <a:lnTo>
                      <a:pt x="127" y="550"/>
                    </a:lnTo>
                    <a:lnTo>
                      <a:pt x="84" y="515"/>
                    </a:lnTo>
                    <a:lnTo>
                      <a:pt x="50" y="474"/>
                    </a:lnTo>
                    <a:lnTo>
                      <a:pt x="24" y="428"/>
                    </a:lnTo>
                    <a:lnTo>
                      <a:pt x="7" y="379"/>
                    </a:lnTo>
                    <a:lnTo>
                      <a:pt x="0" y="327"/>
                    </a:lnTo>
                    <a:lnTo>
                      <a:pt x="0" y="275"/>
                    </a:lnTo>
                    <a:lnTo>
                      <a:pt x="9" y="223"/>
                    </a:lnTo>
                    <a:lnTo>
                      <a:pt x="26" y="173"/>
                    </a:lnTo>
                    <a:lnTo>
                      <a:pt x="54" y="126"/>
                    </a:lnTo>
                    <a:lnTo>
                      <a:pt x="91" y="85"/>
                    </a:lnTo>
                    <a:lnTo>
                      <a:pt x="132" y="50"/>
                    </a:lnTo>
                    <a:lnTo>
                      <a:pt x="177" y="26"/>
                    </a:lnTo>
                    <a:lnTo>
                      <a:pt x="227" y="7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06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6221415" y="5568953"/>
                <a:ext cx="592138" cy="592138"/>
              </a:xfrm>
              <a:custGeom>
                <a:avLst/>
                <a:gdLst>
                  <a:gd name="T0" fmla="*/ 369 w 747"/>
                  <a:gd name="T1" fmla="*/ 0 h 746"/>
                  <a:gd name="T2" fmla="*/ 427 w 747"/>
                  <a:gd name="T3" fmla="*/ 4 h 746"/>
                  <a:gd name="T4" fmla="*/ 483 w 747"/>
                  <a:gd name="T5" fmla="*/ 15 h 746"/>
                  <a:gd name="T6" fmla="*/ 538 w 747"/>
                  <a:gd name="T7" fmla="*/ 38 h 746"/>
                  <a:gd name="T8" fmla="*/ 591 w 747"/>
                  <a:gd name="T9" fmla="*/ 69 h 746"/>
                  <a:gd name="T10" fmla="*/ 637 w 747"/>
                  <a:gd name="T11" fmla="*/ 108 h 746"/>
                  <a:gd name="T12" fmla="*/ 676 w 747"/>
                  <a:gd name="T13" fmla="*/ 153 h 746"/>
                  <a:gd name="T14" fmla="*/ 706 w 747"/>
                  <a:gd name="T15" fmla="*/ 203 h 746"/>
                  <a:gd name="T16" fmla="*/ 728 w 747"/>
                  <a:gd name="T17" fmla="*/ 255 h 746"/>
                  <a:gd name="T18" fmla="*/ 741 w 747"/>
                  <a:gd name="T19" fmla="*/ 311 h 746"/>
                  <a:gd name="T20" fmla="*/ 747 w 747"/>
                  <a:gd name="T21" fmla="*/ 369 h 746"/>
                  <a:gd name="T22" fmla="*/ 743 w 747"/>
                  <a:gd name="T23" fmla="*/ 426 h 746"/>
                  <a:gd name="T24" fmla="*/ 730 w 747"/>
                  <a:gd name="T25" fmla="*/ 482 h 746"/>
                  <a:gd name="T26" fmla="*/ 710 w 747"/>
                  <a:gd name="T27" fmla="*/ 538 h 746"/>
                  <a:gd name="T28" fmla="*/ 678 w 747"/>
                  <a:gd name="T29" fmla="*/ 590 h 746"/>
                  <a:gd name="T30" fmla="*/ 639 w 747"/>
                  <a:gd name="T31" fmla="*/ 636 h 746"/>
                  <a:gd name="T32" fmla="*/ 594 w 747"/>
                  <a:gd name="T33" fmla="*/ 673 h 746"/>
                  <a:gd name="T34" fmla="*/ 544 w 747"/>
                  <a:gd name="T35" fmla="*/ 705 h 746"/>
                  <a:gd name="T36" fmla="*/ 492 w 747"/>
                  <a:gd name="T37" fmla="*/ 727 h 746"/>
                  <a:gd name="T38" fmla="*/ 436 w 747"/>
                  <a:gd name="T39" fmla="*/ 740 h 746"/>
                  <a:gd name="T40" fmla="*/ 378 w 747"/>
                  <a:gd name="T41" fmla="*/ 746 h 746"/>
                  <a:gd name="T42" fmla="*/ 320 w 747"/>
                  <a:gd name="T43" fmla="*/ 742 h 746"/>
                  <a:gd name="T44" fmla="*/ 265 w 747"/>
                  <a:gd name="T45" fmla="*/ 729 h 746"/>
                  <a:gd name="T46" fmla="*/ 209 w 747"/>
                  <a:gd name="T47" fmla="*/ 709 h 746"/>
                  <a:gd name="T48" fmla="*/ 157 w 747"/>
                  <a:gd name="T49" fmla="*/ 677 h 746"/>
                  <a:gd name="T50" fmla="*/ 110 w 747"/>
                  <a:gd name="T51" fmla="*/ 638 h 746"/>
                  <a:gd name="T52" fmla="*/ 71 w 747"/>
                  <a:gd name="T53" fmla="*/ 594 h 746"/>
                  <a:gd name="T54" fmla="*/ 41 w 747"/>
                  <a:gd name="T55" fmla="*/ 543 h 746"/>
                  <a:gd name="T56" fmla="*/ 19 w 747"/>
                  <a:gd name="T57" fmla="*/ 489 h 746"/>
                  <a:gd name="T58" fmla="*/ 6 w 747"/>
                  <a:gd name="T59" fmla="*/ 435 h 746"/>
                  <a:gd name="T60" fmla="*/ 0 w 747"/>
                  <a:gd name="T61" fmla="*/ 378 h 746"/>
                  <a:gd name="T62" fmla="*/ 4 w 747"/>
                  <a:gd name="T63" fmla="*/ 320 h 746"/>
                  <a:gd name="T64" fmla="*/ 17 w 747"/>
                  <a:gd name="T65" fmla="*/ 263 h 746"/>
                  <a:gd name="T66" fmla="*/ 37 w 747"/>
                  <a:gd name="T67" fmla="*/ 209 h 746"/>
                  <a:gd name="T68" fmla="*/ 69 w 747"/>
                  <a:gd name="T69" fmla="*/ 157 h 746"/>
                  <a:gd name="T70" fmla="*/ 108 w 747"/>
                  <a:gd name="T71" fmla="*/ 110 h 746"/>
                  <a:gd name="T72" fmla="*/ 153 w 747"/>
                  <a:gd name="T73" fmla="*/ 71 h 746"/>
                  <a:gd name="T74" fmla="*/ 203 w 747"/>
                  <a:gd name="T75" fmla="*/ 41 h 746"/>
                  <a:gd name="T76" fmla="*/ 255 w 747"/>
                  <a:gd name="T77" fmla="*/ 19 h 746"/>
                  <a:gd name="T78" fmla="*/ 311 w 747"/>
                  <a:gd name="T79" fmla="*/ 4 h 746"/>
                  <a:gd name="T80" fmla="*/ 369 w 747"/>
                  <a:gd name="T81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6">
                    <a:moveTo>
                      <a:pt x="369" y="0"/>
                    </a:moveTo>
                    <a:lnTo>
                      <a:pt x="427" y="4"/>
                    </a:lnTo>
                    <a:lnTo>
                      <a:pt x="483" y="15"/>
                    </a:lnTo>
                    <a:lnTo>
                      <a:pt x="538" y="38"/>
                    </a:lnTo>
                    <a:lnTo>
                      <a:pt x="591" y="69"/>
                    </a:lnTo>
                    <a:lnTo>
                      <a:pt x="637" y="108"/>
                    </a:lnTo>
                    <a:lnTo>
                      <a:pt x="676" y="153"/>
                    </a:lnTo>
                    <a:lnTo>
                      <a:pt x="706" y="203"/>
                    </a:lnTo>
                    <a:lnTo>
                      <a:pt x="728" y="255"/>
                    </a:lnTo>
                    <a:lnTo>
                      <a:pt x="741" y="311"/>
                    </a:lnTo>
                    <a:lnTo>
                      <a:pt x="747" y="369"/>
                    </a:lnTo>
                    <a:lnTo>
                      <a:pt x="743" y="426"/>
                    </a:lnTo>
                    <a:lnTo>
                      <a:pt x="730" y="482"/>
                    </a:lnTo>
                    <a:lnTo>
                      <a:pt x="710" y="538"/>
                    </a:lnTo>
                    <a:lnTo>
                      <a:pt x="678" y="590"/>
                    </a:lnTo>
                    <a:lnTo>
                      <a:pt x="639" y="636"/>
                    </a:lnTo>
                    <a:lnTo>
                      <a:pt x="594" y="673"/>
                    </a:lnTo>
                    <a:lnTo>
                      <a:pt x="544" y="705"/>
                    </a:lnTo>
                    <a:lnTo>
                      <a:pt x="492" y="727"/>
                    </a:lnTo>
                    <a:lnTo>
                      <a:pt x="436" y="740"/>
                    </a:lnTo>
                    <a:lnTo>
                      <a:pt x="378" y="746"/>
                    </a:lnTo>
                    <a:lnTo>
                      <a:pt x="320" y="742"/>
                    </a:lnTo>
                    <a:lnTo>
                      <a:pt x="265" y="729"/>
                    </a:lnTo>
                    <a:lnTo>
                      <a:pt x="209" y="709"/>
                    </a:lnTo>
                    <a:lnTo>
                      <a:pt x="157" y="677"/>
                    </a:lnTo>
                    <a:lnTo>
                      <a:pt x="110" y="638"/>
                    </a:lnTo>
                    <a:lnTo>
                      <a:pt x="71" y="594"/>
                    </a:lnTo>
                    <a:lnTo>
                      <a:pt x="41" y="543"/>
                    </a:lnTo>
                    <a:lnTo>
                      <a:pt x="19" y="489"/>
                    </a:lnTo>
                    <a:lnTo>
                      <a:pt x="6" y="435"/>
                    </a:lnTo>
                    <a:lnTo>
                      <a:pt x="0" y="378"/>
                    </a:lnTo>
                    <a:lnTo>
                      <a:pt x="4" y="320"/>
                    </a:lnTo>
                    <a:lnTo>
                      <a:pt x="17" y="263"/>
                    </a:lnTo>
                    <a:lnTo>
                      <a:pt x="37" y="209"/>
                    </a:lnTo>
                    <a:lnTo>
                      <a:pt x="69" y="157"/>
                    </a:lnTo>
                    <a:lnTo>
                      <a:pt x="108" y="110"/>
                    </a:lnTo>
                    <a:lnTo>
                      <a:pt x="153" y="71"/>
                    </a:lnTo>
                    <a:lnTo>
                      <a:pt x="203" y="41"/>
                    </a:lnTo>
                    <a:lnTo>
                      <a:pt x="255" y="19"/>
                    </a:lnTo>
                    <a:lnTo>
                      <a:pt x="311" y="4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6276979" y="5624516"/>
                <a:ext cx="482600" cy="481014"/>
              </a:xfrm>
              <a:custGeom>
                <a:avLst/>
                <a:gdLst>
                  <a:gd name="T0" fmla="*/ 277 w 607"/>
                  <a:gd name="T1" fmla="*/ 0 h 606"/>
                  <a:gd name="T2" fmla="*/ 330 w 607"/>
                  <a:gd name="T3" fmla="*/ 0 h 606"/>
                  <a:gd name="T4" fmla="*/ 382 w 607"/>
                  <a:gd name="T5" fmla="*/ 9 h 606"/>
                  <a:gd name="T6" fmla="*/ 432 w 607"/>
                  <a:gd name="T7" fmla="*/ 28 h 606"/>
                  <a:gd name="T8" fmla="*/ 479 w 607"/>
                  <a:gd name="T9" fmla="*/ 56 h 606"/>
                  <a:gd name="T10" fmla="*/ 521 w 607"/>
                  <a:gd name="T11" fmla="*/ 91 h 606"/>
                  <a:gd name="T12" fmla="*/ 555 w 607"/>
                  <a:gd name="T13" fmla="*/ 134 h 606"/>
                  <a:gd name="T14" fmla="*/ 581 w 607"/>
                  <a:gd name="T15" fmla="*/ 179 h 606"/>
                  <a:gd name="T16" fmla="*/ 598 w 607"/>
                  <a:gd name="T17" fmla="*/ 229 h 606"/>
                  <a:gd name="T18" fmla="*/ 607 w 607"/>
                  <a:gd name="T19" fmla="*/ 279 h 606"/>
                  <a:gd name="T20" fmla="*/ 605 w 607"/>
                  <a:gd name="T21" fmla="*/ 331 h 606"/>
                  <a:gd name="T22" fmla="*/ 598 w 607"/>
                  <a:gd name="T23" fmla="*/ 383 h 606"/>
                  <a:gd name="T24" fmla="*/ 579 w 607"/>
                  <a:gd name="T25" fmla="*/ 433 h 606"/>
                  <a:gd name="T26" fmla="*/ 551 w 607"/>
                  <a:gd name="T27" fmla="*/ 480 h 606"/>
                  <a:gd name="T28" fmla="*/ 516 w 607"/>
                  <a:gd name="T29" fmla="*/ 523 h 606"/>
                  <a:gd name="T30" fmla="*/ 473 w 607"/>
                  <a:gd name="T31" fmla="*/ 556 h 606"/>
                  <a:gd name="T32" fmla="*/ 428 w 607"/>
                  <a:gd name="T33" fmla="*/ 580 h 606"/>
                  <a:gd name="T34" fmla="*/ 378 w 607"/>
                  <a:gd name="T35" fmla="*/ 599 h 606"/>
                  <a:gd name="T36" fmla="*/ 328 w 607"/>
                  <a:gd name="T37" fmla="*/ 606 h 606"/>
                  <a:gd name="T38" fmla="*/ 276 w 607"/>
                  <a:gd name="T39" fmla="*/ 606 h 606"/>
                  <a:gd name="T40" fmla="*/ 223 w 607"/>
                  <a:gd name="T41" fmla="*/ 597 h 606"/>
                  <a:gd name="T42" fmla="*/ 173 w 607"/>
                  <a:gd name="T43" fmla="*/ 578 h 606"/>
                  <a:gd name="T44" fmla="*/ 127 w 607"/>
                  <a:gd name="T45" fmla="*/ 552 h 606"/>
                  <a:gd name="T46" fmla="*/ 84 w 607"/>
                  <a:gd name="T47" fmla="*/ 515 h 606"/>
                  <a:gd name="T48" fmla="*/ 50 w 607"/>
                  <a:gd name="T49" fmla="*/ 474 h 606"/>
                  <a:gd name="T50" fmla="*/ 24 w 607"/>
                  <a:gd name="T51" fmla="*/ 428 h 606"/>
                  <a:gd name="T52" fmla="*/ 7 w 607"/>
                  <a:gd name="T53" fmla="*/ 379 h 606"/>
                  <a:gd name="T54" fmla="*/ 0 w 607"/>
                  <a:gd name="T55" fmla="*/ 329 h 606"/>
                  <a:gd name="T56" fmla="*/ 0 w 607"/>
                  <a:gd name="T57" fmla="*/ 277 h 606"/>
                  <a:gd name="T58" fmla="*/ 9 w 607"/>
                  <a:gd name="T59" fmla="*/ 225 h 606"/>
                  <a:gd name="T60" fmla="*/ 26 w 607"/>
                  <a:gd name="T61" fmla="*/ 175 h 606"/>
                  <a:gd name="T62" fmla="*/ 54 w 607"/>
                  <a:gd name="T63" fmla="*/ 127 h 606"/>
                  <a:gd name="T64" fmla="*/ 91 w 607"/>
                  <a:gd name="T65" fmla="*/ 86 h 606"/>
                  <a:gd name="T66" fmla="*/ 132 w 607"/>
                  <a:gd name="T67" fmla="*/ 52 h 606"/>
                  <a:gd name="T68" fmla="*/ 177 w 607"/>
                  <a:gd name="T69" fmla="*/ 26 h 606"/>
                  <a:gd name="T70" fmla="*/ 227 w 607"/>
                  <a:gd name="T71" fmla="*/ 9 h 606"/>
                  <a:gd name="T72" fmla="*/ 277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277" y="0"/>
                    </a:moveTo>
                    <a:lnTo>
                      <a:pt x="330" y="0"/>
                    </a:lnTo>
                    <a:lnTo>
                      <a:pt x="382" y="9"/>
                    </a:lnTo>
                    <a:lnTo>
                      <a:pt x="432" y="28"/>
                    </a:lnTo>
                    <a:lnTo>
                      <a:pt x="479" y="56"/>
                    </a:lnTo>
                    <a:lnTo>
                      <a:pt x="521" y="91"/>
                    </a:lnTo>
                    <a:lnTo>
                      <a:pt x="555" y="134"/>
                    </a:lnTo>
                    <a:lnTo>
                      <a:pt x="581" y="179"/>
                    </a:lnTo>
                    <a:lnTo>
                      <a:pt x="598" y="229"/>
                    </a:lnTo>
                    <a:lnTo>
                      <a:pt x="607" y="279"/>
                    </a:lnTo>
                    <a:lnTo>
                      <a:pt x="605" y="331"/>
                    </a:lnTo>
                    <a:lnTo>
                      <a:pt x="598" y="383"/>
                    </a:lnTo>
                    <a:lnTo>
                      <a:pt x="579" y="433"/>
                    </a:lnTo>
                    <a:lnTo>
                      <a:pt x="551" y="480"/>
                    </a:lnTo>
                    <a:lnTo>
                      <a:pt x="516" y="523"/>
                    </a:lnTo>
                    <a:lnTo>
                      <a:pt x="473" y="556"/>
                    </a:lnTo>
                    <a:lnTo>
                      <a:pt x="428" y="580"/>
                    </a:lnTo>
                    <a:lnTo>
                      <a:pt x="378" y="599"/>
                    </a:lnTo>
                    <a:lnTo>
                      <a:pt x="328" y="606"/>
                    </a:lnTo>
                    <a:lnTo>
                      <a:pt x="276" y="606"/>
                    </a:lnTo>
                    <a:lnTo>
                      <a:pt x="223" y="597"/>
                    </a:lnTo>
                    <a:lnTo>
                      <a:pt x="173" y="578"/>
                    </a:lnTo>
                    <a:lnTo>
                      <a:pt x="127" y="552"/>
                    </a:lnTo>
                    <a:lnTo>
                      <a:pt x="84" y="515"/>
                    </a:lnTo>
                    <a:lnTo>
                      <a:pt x="50" y="474"/>
                    </a:lnTo>
                    <a:lnTo>
                      <a:pt x="24" y="428"/>
                    </a:lnTo>
                    <a:lnTo>
                      <a:pt x="7" y="379"/>
                    </a:lnTo>
                    <a:lnTo>
                      <a:pt x="0" y="329"/>
                    </a:lnTo>
                    <a:lnTo>
                      <a:pt x="0" y="277"/>
                    </a:lnTo>
                    <a:lnTo>
                      <a:pt x="9" y="225"/>
                    </a:lnTo>
                    <a:lnTo>
                      <a:pt x="26" y="175"/>
                    </a:lnTo>
                    <a:lnTo>
                      <a:pt x="54" y="127"/>
                    </a:lnTo>
                    <a:lnTo>
                      <a:pt x="91" y="86"/>
                    </a:lnTo>
                    <a:lnTo>
                      <a:pt x="132" y="52"/>
                    </a:lnTo>
                    <a:lnTo>
                      <a:pt x="177" y="26"/>
                    </a:lnTo>
                    <a:lnTo>
                      <a:pt x="227" y="9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08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5364167" y="4960942"/>
                <a:ext cx="592138" cy="592138"/>
              </a:xfrm>
              <a:custGeom>
                <a:avLst/>
                <a:gdLst>
                  <a:gd name="T0" fmla="*/ 378 w 747"/>
                  <a:gd name="T1" fmla="*/ 0 h 746"/>
                  <a:gd name="T2" fmla="*/ 436 w 747"/>
                  <a:gd name="T3" fmla="*/ 6 h 746"/>
                  <a:gd name="T4" fmla="*/ 492 w 747"/>
                  <a:gd name="T5" fmla="*/ 19 h 746"/>
                  <a:gd name="T6" fmla="*/ 544 w 747"/>
                  <a:gd name="T7" fmla="*/ 41 h 746"/>
                  <a:gd name="T8" fmla="*/ 594 w 747"/>
                  <a:gd name="T9" fmla="*/ 71 h 746"/>
                  <a:gd name="T10" fmla="*/ 639 w 747"/>
                  <a:gd name="T11" fmla="*/ 110 h 746"/>
                  <a:gd name="T12" fmla="*/ 678 w 747"/>
                  <a:gd name="T13" fmla="*/ 157 h 746"/>
                  <a:gd name="T14" fmla="*/ 710 w 747"/>
                  <a:gd name="T15" fmla="*/ 209 h 746"/>
                  <a:gd name="T16" fmla="*/ 732 w 747"/>
                  <a:gd name="T17" fmla="*/ 264 h 746"/>
                  <a:gd name="T18" fmla="*/ 743 w 747"/>
                  <a:gd name="T19" fmla="*/ 320 h 746"/>
                  <a:gd name="T20" fmla="*/ 747 w 747"/>
                  <a:gd name="T21" fmla="*/ 378 h 746"/>
                  <a:gd name="T22" fmla="*/ 743 w 747"/>
                  <a:gd name="T23" fmla="*/ 435 h 746"/>
                  <a:gd name="T24" fmla="*/ 728 w 747"/>
                  <a:gd name="T25" fmla="*/ 491 h 746"/>
                  <a:gd name="T26" fmla="*/ 706 w 747"/>
                  <a:gd name="T27" fmla="*/ 543 h 746"/>
                  <a:gd name="T28" fmla="*/ 676 w 747"/>
                  <a:gd name="T29" fmla="*/ 593 h 746"/>
                  <a:gd name="T30" fmla="*/ 637 w 747"/>
                  <a:gd name="T31" fmla="*/ 638 h 746"/>
                  <a:gd name="T32" fmla="*/ 590 w 747"/>
                  <a:gd name="T33" fmla="*/ 677 h 746"/>
                  <a:gd name="T34" fmla="*/ 538 w 747"/>
                  <a:gd name="T35" fmla="*/ 709 h 746"/>
                  <a:gd name="T36" fmla="*/ 482 w 747"/>
                  <a:gd name="T37" fmla="*/ 731 h 746"/>
                  <a:gd name="T38" fmla="*/ 426 w 747"/>
                  <a:gd name="T39" fmla="*/ 742 h 746"/>
                  <a:gd name="T40" fmla="*/ 369 w 747"/>
                  <a:gd name="T41" fmla="*/ 746 h 746"/>
                  <a:gd name="T42" fmla="*/ 311 w 747"/>
                  <a:gd name="T43" fmla="*/ 742 h 746"/>
                  <a:gd name="T44" fmla="*/ 255 w 747"/>
                  <a:gd name="T45" fmla="*/ 727 h 746"/>
                  <a:gd name="T46" fmla="*/ 203 w 747"/>
                  <a:gd name="T47" fmla="*/ 705 h 746"/>
                  <a:gd name="T48" fmla="*/ 153 w 747"/>
                  <a:gd name="T49" fmla="*/ 675 h 746"/>
                  <a:gd name="T50" fmla="*/ 108 w 747"/>
                  <a:gd name="T51" fmla="*/ 636 h 746"/>
                  <a:gd name="T52" fmla="*/ 69 w 747"/>
                  <a:gd name="T53" fmla="*/ 590 h 746"/>
                  <a:gd name="T54" fmla="*/ 37 w 747"/>
                  <a:gd name="T55" fmla="*/ 538 h 746"/>
                  <a:gd name="T56" fmla="*/ 17 w 747"/>
                  <a:gd name="T57" fmla="*/ 482 h 746"/>
                  <a:gd name="T58" fmla="*/ 4 w 747"/>
                  <a:gd name="T59" fmla="*/ 426 h 746"/>
                  <a:gd name="T60" fmla="*/ 0 w 747"/>
                  <a:gd name="T61" fmla="*/ 368 h 746"/>
                  <a:gd name="T62" fmla="*/ 6 w 747"/>
                  <a:gd name="T63" fmla="*/ 311 h 746"/>
                  <a:gd name="T64" fmla="*/ 19 w 747"/>
                  <a:gd name="T65" fmla="*/ 255 h 746"/>
                  <a:gd name="T66" fmla="*/ 41 w 747"/>
                  <a:gd name="T67" fmla="*/ 203 h 746"/>
                  <a:gd name="T68" fmla="*/ 71 w 747"/>
                  <a:gd name="T69" fmla="*/ 153 h 746"/>
                  <a:gd name="T70" fmla="*/ 110 w 747"/>
                  <a:gd name="T71" fmla="*/ 108 h 746"/>
                  <a:gd name="T72" fmla="*/ 156 w 747"/>
                  <a:gd name="T73" fmla="*/ 69 h 746"/>
                  <a:gd name="T74" fmla="*/ 209 w 747"/>
                  <a:gd name="T75" fmla="*/ 38 h 746"/>
                  <a:gd name="T76" fmla="*/ 264 w 747"/>
                  <a:gd name="T77" fmla="*/ 17 h 746"/>
                  <a:gd name="T78" fmla="*/ 320 w 747"/>
                  <a:gd name="T79" fmla="*/ 4 h 746"/>
                  <a:gd name="T80" fmla="*/ 378 w 747"/>
                  <a:gd name="T81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6">
                    <a:moveTo>
                      <a:pt x="378" y="0"/>
                    </a:moveTo>
                    <a:lnTo>
                      <a:pt x="436" y="6"/>
                    </a:lnTo>
                    <a:lnTo>
                      <a:pt x="492" y="19"/>
                    </a:lnTo>
                    <a:lnTo>
                      <a:pt x="544" y="41"/>
                    </a:lnTo>
                    <a:lnTo>
                      <a:pt x="594" y="71"/>
                    </a:lnTo>
                    <a:lnTo>
                      <a:pt x="639" y="110"/>
                    </a:lnTo>
                    <a:lnTo>
                      <a:pt x="678" y="157"/>
                    </a:lnTo>
                    <a:lnTo>
                      <a:pt x="710" y="209"/>
                    </a:lnTo>
                    <a:lnTo>
                      <a:pt x="732" y="264"/>
                    </a:lnTo>
                    <a:lnTo>
                      <a:pt x="743" y="320"/>
                    </a:lnTo>
                    <a:lnTo>
                      <a:pt x="747" y="378"/>
                    </a:lnTo>
                    <a:lnTo>
                      <a:pt x="743" y="435"/>
                    </a:lnTo>
                    <a:lnTo>
                      <a:pt x="728" y="491"/>
                    </a:lnTo>
                    <a:lnTo>
                      <a:pt x="706" y="543"/>
                    </a:lnTo>
                    <a:lnTo>
                      <a:pt x="676" y="593"/>
                    </a:lnTo>
                    <a:lnTo>
                      <a:pt x="637" y="638"/>
                    </a:lnTo>
                    <a:lnTo>
                      <a:pt x="590" y="677"/>
                    </a:lnTo>
                    <a:lnTo>
                      <a:pt x="538" y="709"/>
                    </a:lnTo>
                    <a:lnTo>
                      <a:pt x="482" y="731"/>
                    </a:lnTo>
                    <a:lnTo>
                      <a:pt x="426" y="742"/>
                    </a:lnTo>
                    <a:lnTo>
                      <a:pt x="369" y="746"/>
                    </a:lnTo>
                    <a:lnTo>
                      <a:pt x="311" y="742"/>
                    </a:lnTo>
                    <a:lnTo>
                      <a:pt x="255" y="727"/>
                    </a:lnTo>
                    <a:lnTo>
                      <a:pt x="203" y="705"/>
                    </a:lnTo>
                    <a:lnTo>
                      <a:pt x="153" y="675"/>
                    </a:lnTo>
                    <a:lnTo>
                      <a:pt x="108" y="636"/>
                    </a:lnTo>
                    <a:lnTo>
                      <a:pt x="69" y="590"/>
                    </a:lnTo>
                    <a:lnTo>
                      <a:pt x="37" y="538"/>
                    </a:lnTo>
                    <a:lnTo>
                      <a:pt x="17" y="482"/>
                    </a:lnTo>
                    <a:lnTo>
                      <a:pt x="4" y="426"/>
                    </a:lnTo>
                    <a:lnTo>
                      <a:pt x="0" y="368"/>
                    </a:lnTo>
                    <a:lnTo>
                      <a:pt x="6" y="311"/>
                    </a:lnTo>
                    <a:lnTo>
                      <a:pt x="19" y="255"/>
                    </a:lnTo>
                    <a:lnTo>
                      <a:pt x="41" y="203"/>
                    </a:lnTo>
                    <a:lnTo>
                      <a:pt x="71" y="153"/>
                    </a:lnTo>
                    <a:lnTo>
                      <a:pt x="110" y="108"/>
                    </a:lnTo>
                    <a:lnTo>
                      <a:pt x="156" y="69"/>
                    </a:lnTo>
                    <a:lnTo>
                      <a:pt x="209" y="38"/>
                    </a:lnTo>
                    <a:lnTo>
                      <a:pt x="264" y="17"/>
                    </a:lnTo>
                    <a:lnTo>
                      <a:pt x="320" y="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5419726" y="5016501"/>
                <a:ext cx="482600" cy="482600"/>
              </a:xfrm>
              <a:custGeom>
                <a:avLst/>
                <a:gdLst>
                  <a:gd name="T0" fmla="*/ 328 w 607"/>
                  <a:gd name="T1" fmla="*/ 0 h 606"/>
                  <a:gd name="T2" fmla="*/ 378 w 607"/>
                  <a:gd name="T3" fmla="*/ 7 h 606"/>
                  <a:gd name="T4" fmla="*/ 428 w 607"/>
                  <a:gd name="T5" fmla="*/ 24 h 606"/>
                  <a:gd name="T6" fmla="*/ 473 w 607"/>
                  <a:gd name="T7" fmla="*/ 50 h 606"/>
                  <a:gd name="T8" fmla="*/ 516 w 607"/>
                  <a:gd name="T9" fmla="*/ 84 h 606"/>
                  <a:gd name="T10" fmla="*/ 551 w 607"/>
                  <a:gd name="T11" fmla="*/ 126 h 606"/>
                  <a:gd name="T12" fmla="*/ 579 w 607"/>
                  <a:gd name="T13" fmla="*/ 173 h 606"/>
                  <a:gd name="T14" fmla="*/ 598 w 607"/>
                  <a:gd name="T15" fmla="*/ 223 h 606"/>
                  <a:gd name="T16" fmla="*/ 607 w 607"/>
                  <a:gd name="T17" fmla="*/ 275 h 606"/>
                  <a:gd name="T18" fmla="*/ 607 w 607"/>
                  <a:gd name="T19" fmla="*/ 327 h 606"/>
                  <a:gd name="T20" fmla="*/ 598 w 607"/>
                  <a:gd name="T21" fmla="*/ 377 h 606"/>
                  <a:gd name="T22" fmla="*/ 581 w 607"/>
                  <a:gd name="T23" fmla="*/ 428 h 606"/>
                  <a:gd name="T24" fmla="*/ 555 w 607"/>
                  <a:gd name="T25" fmla="*/ 472 h 606"/>
                  <a:gd name="T26" fmla="*/ 521 w 607"/>
                  <a:gd name="T27" fmla="*/ 515 h 606"/>
                  <a:gd name="T28" fmla="*/ 478 w 607"/>
                  <a:gd name="T29" fmla="*/ 550 h 606"/>
                  <a:gd name="T30" fmla="*/ 432 w 607"/>
                  <a:gd name="T31" fmla="*/ 578 h 606"/>
                  <a:gd name="T32" fmla="*/ 382 w 607"/>
                  <a:gd name="T33" fmla="*/ 597 h 606"/>
                  <a:gd name="T34" fmla="*/ 329 w 607"/>
                  <a:gd name="T35" fmla="*/ 606 h 606"/>
                  <a:gd name="T36" fmla="*/ 277 w 607"/>
                  <a:gd name="T37" fmla="*/ 606 h 606"/>
                  <a:gd name="T38" fmla="*/ 227 w 607"/>
                  <a:gd name="T39" fmla="*/ 597 h 606"/>
                  <a:gd name="T40" fmla="*/ 177 w 607"/>
                  <a:gd name="T41" fmla="*/ 580 h 606"/>
                  <a:gd name="T42" fmla="*/ 132 w 607"/>
                  <a:gd name="T43" fmla="*/ 554 h 606"/>
                  <a:gd name="T44" fmla="*/ 91 w 607"/>
                  <a:gd name="T45" fmla="*/ 521 h 606"/>
                  <a:gd name="T46" fmla="*/ 54 w 607"/>
                  <a:gd name="T47" fmla="*/ 478 h 606"/>
                  <a:gd name="T48" fmla="*/ 26 w 607"/>
                  <a:gd name="T49" fmla="*/ 431 h 606"/>
                  <a:gd name="T50" fmla="*/ 9 w 607"/>
                  <a:gd name="T51" fmla="*/ 381 h 606"/>
                  <a:gd name="T52" fmla="*/ 0 w 607"/>
                  <a:gd name="T53" fmla="*/ 329 h 606"/>
                  <a:gd name="T54" fmla="*/ 0 w 607"/>
                  <a:gd name="T55" fmla="*/ 277 h 606"/>
                  <a:gd name="T56" fmla="*/ 7 w 607"/>
                  <a:gd name="T57" fmla="*/ 227 h 606"/>
                  <a:gd name="T58" fmla="*/ 24 w 607"/>
                  <a:gd name="T59" fmla="*/ 177 h 606"/>
                  <a:gd name="T60" fmla="*/ 50 w 607"/>
                  <a:gd name="T61" fmla="*/ 132 h 606"/>
                  <a:gd name="T62" fmla="*/ 84 w 607"/>
                  <a:gd name="T63" fmla="*/ 91 h 606"/>
                  <a:gd name="T64" fmla="*/ 126 w 607"/>
                  <a:gd name="T65" fmla="*/ 54 h 606"/>
                  <a:gd name="T66" fmla="*/ 173 w 607"/>
                  <a:gd name="T67" fmla="*/ 26 h 606"/>
                  <a:gd name="T68" fmla="*/ 223 w 607"/>
                  <a:gd name="T69" fmla="*/ 9 h 606"/>
                  <a:gd name="T70" fmla="*/ 275 w 607"/>
                  <a:gd name="T71" fmla="*/ 0 h 606"/>
                  <a:gd name="T72" fmla="*/ 328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328" y="0"/>
                    </a:moveTo>
                    <a:lnTo>
                      <a:pt x="378" y="7"/>
                    </a:lnTo>
                    <a:lnTo>
                      <a:pt x="428" y="24"/>
                    </a:lnTo>
                    <a:lnTo>
                      <a:pt x="473" y="50"/>
                    </a:lnTo>
                    <a:lnTo>
                      <a:pt x="516" y="84"/>
                    </a:lnTo>
                    <a:lnTo>
                      <a:pt x="551" y="126"/>
                    </a:lnTo>
                    <a:lnTo>
                      <a:pt x="579" y="173"/>
                    </a:lnTo>
                    <a:lnTo>
                      <a:pt x="598" y="223"/>
                    </a:lnTo>
                    <a:lnTo>
                      <a:pt x="607" y="275"/>
                    </a:lnTo>
                    <a:lnTo>
                      <a:pt x="607" y="327"/>
                    </a:lnTo>
                    <a:lnTo>
                      <a:pt x="598" y="377"/>
                    </a:lnTo>
                    <a:lnTo>
                      <a:pt x="581" y="428"/>
                    </a:lnTo>
                    <a:lnTo>
                      <a:pt x="555" y="472"/>
                    </a:lnTo>
                    <a:lnTo>
                      <a:pt x="521" y="515"/>
                    </a:lnTo>
                    <a:lnTo>
                      <a:pt x="478" y="550"/>
                    </a:lnTo>
                    <a:lnTo>
                      <a:pt x="432" y="578"/>
                    </a:lnTo>
                    <a:lnTo>
                      <a:pt x="382" y="597"/>
                    </a:lnTo>
                    <a:lnTo>
                      <a:pt x="329" y="606"/>
                    </a:lnTo>
                    <a:lnTo>
                      <a:pt x="277" y="606"/>
                    </a:lnTo>
                    <a:lnTo>
                      <a:pt x="227" y="597"/>
                    </a:lnTo>
                    <a:lnTo>
                      <a:pt x="177" y="580"/>
                    </a:lnTo>
                    <a:lnTo>
                      <a:pt x="132" y="554"/>
                    </a:lnTo>
                    <a:lnTo>
                      <a:pt x="91" y="521"/>
                    </a:lnTo>
                    <a:lnTo>
                      <a:pt x="54" y="478"/>
                    </a:lnTo>
                    <a:lnTo>
                      <a:pt x="26" y="431"/>
                    </a:lnTo>
                    <a:lnTo>
                      <a:pt x="9" y="381"/>
                    </a:lnTo>
                    <a:lnTo>
                      <a:pt x="0" y="329"/>
                    </a:lnTo>
                    <a:lnTo>
                      <a:pt x="0" y="277"/>
                    </a:lnTo>
                    <a:lnTo>
                      <a:pt x="7" y="227"/>
                    </a:lnTo>
                    <a:lnTo>
                      <a:pt x="24" y="177"/>
                    </a:lnTo>
                    <a:lnTo>
                      <a:pt x="50" y="132"/>
                    </a:lnTo>
                    <a:lnTo>
                      <a:pt x="84" y="91"/>
                    </a:lnTo>
                    <a:lnTo>
                      <a:pt x="126" y="54"/>
                    </a:lnTo>
                    <a:lnTo>
                      <a:pt x="173" y="26"/>
                    </a:lnTo>
                    <a:lnTo>
                      <a:pt x="223" y="9"/>
                    </a:lnTo>
                    <a:lnTo>
                      <a:pt x="275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07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2" name="Straight Connector 31"/>
            <p:cNvCxnSpPr/>
            <p:nvPr/>
          </p:nvCxnSpPr>
          <p:spPr>
            <a:xfrm>
              <a:off x="3342968" y="1507773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32"/>
            <p:cNvCxnSpPr/>
            <p:nvPr/>
          </p:nvCxnSpPr>
          <p:spPr>
            <a:xfrm>
              <a:off x="3342968" y="2925432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3"/>
            <p:cNvCxnSpPr/>
            <p:nvPr/>
          </p:nvCxnSpPr>
          <p:spPr>
            <a:xfrm>
              <a:off x="3342968" y="4358842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4"/>
            <p:cNvCxnSpPr/>
            <p:nvPr/>
          </p:nvCxnSpPr>
          <p:spPr>
            <a:xfrm>
              <a:off x="3342968" y="5760750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35"/>
            <p:cNvCxnSpPr/>
            <p:nvPr/>
          </p:nvCxnSpPr>
          <p:spPr>
            <a:xfrm>
              <a:off x="6178286" y="2295362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36"/>
            <p:cNvCxnSpPr/>
            <p:nvPr/>
          </p:nvCxnSpPr>
          <p:spPr>
            <a:xfrm>
              <a:off x="6178286" y="3713021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7"/>
            <p:cNvCxnSpPr/>
            <p:nvPr/>
          </p:nvCxnSpPr>
          <p:spPr>
            <a:xfrm>
              <a:off x="6178286" y="5146431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38"/>
            <p:cNvCxnSpPr/>
            <p:nvPr/>
          </p:nvCxnSpPr>
          <p:spPr>
            <a:xfrm>
              <a:off x="6178286" y="6548339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itolo 94"/>
          <p:cNvSpPr>
            <a:spLocks noGrp="1"/>
          </p:cNvSpPr>
          <p:nvPr>
            <p:ph type="title"/>
          </p:nvPr>
        </p:nvSpPr>
        <p:spPr>
          <a:xfrm>
            <a:off x="2678223" y="221461"/>
            <a:ext cx="8579464" cy="80218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GERARCHIA DELLA VITA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0" name="Segnaposto numero diapositiva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organiz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32" y="1325852"/>
            <a:ext cx="7609236" cy="460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65360" y="239417"/>
            <a:ext cx="11350843" cy="766273"/>
          </a:xfrm>
        </p:spPr>
        <p:txBody>
          <a:bodyPr/>
          <a:lstStyle/>
          <a:p>
            <a:r>
              <a:rPr lang="it-IT" dirty="0" smtClean="0"/>
              <a:t>ORGANIZZAZIONI GERARCHICHE UMANE</a:t>
            </a:r>
            <a:endParaRPr lang="it-IT" dirty="0"/>
          </a:p>
        </p:txBody>
      </p:sp>
      <p:sp>
        <p:nvSpPr>
          <p:cNvPr id="11" name="Freccia giù 10"/>
          <p:cNvSpPr/>
          <p:nvPr/>
        </p:nvSpPr>
        <p:spPr>
          <a:xfrm>
            <a:off x="9268981" y="1921587"/>
            <a:ext cx="1886400" cy="1670164"/>
          </a:xfrm>
          <a:prstGeom prst="downArrow">
            <a:avLst/>
          </a:prstGeom>
          <a:gradFill flip="none" rotWithShape="1">
            <a:gsLst>
              <a:gs pos="0">
                <a:srgbClr val="3399FF"/>
              </a:gs>
              <a:gs pos="100000">
                <a:srgbClr val="FFFFFF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3399FF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775448" y="3870237"/>
            <a:ext cx="2962152" cy="12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6606" tIns="48303" rIns="96606" bIns="48303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FRECCIA </a:t>
            </a:r>
          </a:p>
          <a:p>
            <a:pPr algn="ctr"/>
            <a:r>
              <a:rPr lang="it-IT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VERSO </a:t>
            </a:r>
          </a:p>
          <a:p>
            <a:pPr algn="ctr"/>
            <a:r>
              <a:rPr lang="it-IT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IL BASSO</a:t>
            </a:r>
          </a:p>
        </p:txBody>
      </p:sp>
      <p:pic>
        <p:nvPicPr>
          <p:cNvPr id="13" name="Picture 4" descr="layout ritaglio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953652" y="6454918"/>
            <a:ext cx="3235173" cy="4030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Innovazione nella Treccani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it-IT" sz="2000" dirty="0" smtClean="0"/>
          </a:p>
          <a:p>
            <a:pPr>
              <a:spcAft>
                <a:spcPts val="1200"/>
              </a:spcAft>
            </a:pPr>
            <a:r>
              <a:rPr lang="it-IT" sz="2000" dirty="0" smtClean="0"/>
              <a:t>a. L’atto, l’opera di innovare, cioè di introdurre nuovi sistemi, nuovi ordinamenti, nuovi metodi di produzione e sim.: la nostra società richiede una profonda i., o, al </a:t>
            </a:r>
            <a:r>
              <a:rPr lang="it-IT" sz="2000" dirty="0" err="1" smtClean="0"/>
              <a:t>plur</a:t>
            </a:r>
            <a:r>
              <a:rPr lang="it-IT" sz="2000" dirty="0" smtClean="0"/>
              <a:t>., profonde i.; i. politiche, sociali, economiche.</a:t>
            </a:r>
            <a:r>
              <a:rPr lang="it-IT" sz="20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it-IT" sz="2000" dirty="0" smtClean="0"/>
              <a:t>b. In senso </a:t>
            </a:r>
            <a:r>
              <a:rPr lang="it-IT" sz="2000" dirty="0" err="1" smtClean="0"/>
              <a:t>concr</a:t>
            </a:r>
            <a:r>
              <a:rPr lang="it-IT" sz="2000" dirty="0" smtClean="0"/>
              <a:t>., ogni novità, mutamento, trasformazione che modifichi radicalmente o provochi comunque un efficace svecchiamento in un ordinamento politico o sociale, in un metodo di produzione, in una tecnica, ecc.: un’i. felice, ricca di conseguenze e di risultati; le i. sinora introdotte si sono dimostrate insufficienti; proporre, progettare, tentare innovazioni; i. tecnologica; i. organizzativa (in un’azienda); incentivare le i. dei processi produttivi; anche in particolari meccanismi o prodotti dell’industria: nell’ultimo modello sono state apportate interessanti innovazioni. </a:t>
            </a:r>
            <a:endParaRPr lang="it-IT" sz="2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985052" y="3690650"/>
            <a:ext cx="2566241" cy="12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6606" tIns="48303" rIns="96606" bIns="48303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FRECCIA </a:t>
            </a:r>
          </a:p>
          <a:p>
            <a:pPr algn="ctr"/>
            <a:r>
              <a:rPr lang="it-IT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VERSO </a:t>
            </a:r>
          </a:p>
          <a:p>
            <a:pPr algn="ctr"/>
            <a:r>
              <a:rPr lang="it-IT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L</a:t>
            </a:r>
            <a:r>
              <a:rPr lang="it-IT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’ ALTO</a:t>
            </a:r>
            <a:endParaRPr lang="it-IT" sz="2400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grpSp>
        <p:nvGrpSpPr>
          <p:cNvPr id="2" name="Gruppo 8"/>
          <p:cNvGrpSpPr/>
          <p:nvPr/>
        </p:nvGrpSpPr>
        <p:grpSpPr>
          <a:xfrm>
            <a:off x="489068" y="1670165"/>
            <a:ext cx="5974485" cy="4284880"/>
            <a:chOff x="1969510" y="1187129"/>
            <a:chExt cx="6687248" cy="5694046"/>
          </a:xfrm>
        </p:grpSpPr>
        <p:sp>
          <p:nvSpPr>
            <p:cNvPr id="10" name="TextBox 40"/>
            <p:cNvSpPr txBox="1"/>
            <p:nvPr/>
          </p:nvSpPr>
          <p:spPr>
            <a:xfrm>
              <a:off x="6958856" y="2146020"/>
              <a:ext cx="1467067" cy="34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MOLECOLA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44"/>
            <p:cNvSpPr txBox="1"/>
            <p:nvPr/>
          </p:nvSpPr>
          <p:spPr>
            <a:xfrm>
              <a:off x="6958856" y="3487345"/>
              <a:ext cx="1270639" cy="34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TESSUTO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47"/>
            <p:cNvSpPr txBox="1"/>
            <p:nvPr/>
          </p:nvSpPr>
          <p:spPr>
            <a:xfrm>
              <a:off x="6958856" y="4935144"/>
              <a:ext cx="1377376" cy="34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INDIVIDUO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50"/>
            <p:cNvSpPr txBox="1"/>
            <p:nvPr/>
          </p:nvSpPr>
          <p:spPr>
            <a:xfrm>
              <a:off x="6958856" y="6357186"/>
              <a:ext cx="1697902" cy="34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ECOSISTEMA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53"/>
            <p:cNvSpPr txBox="1"/>
            <p:nvPr/>
          </p:nvSpPr>
          <p:spPr>
            <a:xfrm>
              <a:off x="2171852" y="1314900"/>
              <a:ext cx="1022535" cy="34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ATOMO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56"/>
            <p:cNvSpPr txBox="1"/>
            <p:nvPr/>
          </p:nvSpPr>
          <p:spPr>
            <a:xfrm>
              <a:off x="1983799" y="2744022"/>
              <a:ext cx="1210588" cy="34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CELLULA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59"/>
            <p:cNvSpPr txBox="1"/>
            <p:nvPr/>
          </p:nvSpPr>
          <p:spPr>
            <a:xfrm>
              <a:off x="1983712" y="4078266"/>
              <a:ext cx="1210676" cy="34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ORGANO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62"/>
            <p:cNvSpPr txBox="1"/>
            <p:nvPr/>
          </p:nvSpPr>
          <p:spPr>
            <a:xfrm>
              <a:off x="1969510" y="5574778"/>
              <a:ext cx="1224877" cy="34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SOCIETA’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9"/>
            <p:cNvGrpSpPr/>
            <p:nvPr/>
          </p:nvGrpSpPr>
          <p:grpSpPr>
            <a:xfrm>
              <a:off x="4278187" y="1187129"/>
              <a:ext cx="1707098" cy="5694046"/>
              <a:chOff x="5364162" y="1300164"/>
              <a:chExt cx="1457326" cy="4860927"/>
            </a:xfrm>
            <a:effectLst>
              <a:outerShdw blurRad="165100" dist="114300" dir="12300000" algn="t" rotWithShape="0">
                <a:prstClr val="black">
                  <a:alpha val="15000"/>
                </a:prstClr>
              </a:outerShdw>
            </a:effectLst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5602289" y="2076452"/>
                <a:ext cx="974725" cy="879475"/>
              </a:xfrm>
              <a:custGeom>
                <a:avLst/>
                <a:gdLst>
                  <a:gd name="T0" fmla="*/ 890 w 1229"/>
                  <a:gd name="T1" fmla="*/ 0 h 1108"/>
                  <a:gd name="T2" fmla="*/ 1229 w 1229"/>
                  <a:gd name="T3" fmla="*/ 472 h 1108"/>
                  <a:gd name="T4" fmla="*/ 1145 w 1229"/>
                  <a:gd name="T5" fmla="*/ 461 h 1108"/>
                  <a:gd name="T6" fmla="*/ 1060 w 1229"/>
                  <a:gd name="T7" fmla="*/ 459 h 1108"/>
                  <a:gd name="T8" fmla="*/ 976 w 1229"/>
                  <a:gd name="T9" fmla="*/ 467 h 1108"/>
                  <a:gd name="T10" fmla="*/ 890 w 1229"/>
                  <a:gd name="T11" fmla="*/ 485 h 1108"/>
                  <a:gd name="T12" fmla="*/ 808 w 1229"/>
                  <a:gd name="T13" fmla="*/ 513 h 1108"/>
                  <a:gd name="T14" fmla="*/ 728 w 1229"/>
                  <a:gd name="T15" fmla="*/ 551 h 1108"/>
                  <a:gd name="T16" fmla="*/ 652 w 1229"/>
                  <a:gd name="T17" fmla="*/ 599 h 1108"/>
                  <a:gd name="T18" fmla="*/ 588 w 1229"/>
                  <a:gd name="T19" fmla="*/ 649 h 1108"/>
                  <a:gd name="T20" fmla="*/ 532 w 1229"/>
                  <a:gd name="T21" fmla="*/ 705 h 1108"/>
                  <a:gd name="T22" fmla="*/ 482 w 1229"/>
                  <a:gd name="T23" fmla="*/ 764 h 1108"/>
                  <a:gd name="T24" fmla="*/ 439 w 1229"/>
                  <a:gd name="T25" fmla="*/ 828 h 1108"/>
                  <a:gd name="T26" fmla="*/ 404 w 1229"/>
                  <a:gd name="T27" fmla="*/ 895 h 1108"/>
                  <a:gd name="T28" fmla="*/ 376 w 1229"/>
                  <a:gd name="T29" fmla="*/ 963 h 1108"/>
                  <a:gd name="T30" fmla="*/ 356 w 1229"/>
                  <a:gd name="T31" fmla="*/ 1036 h 1108"/>
                  <a:gd name="T32" fmla="*/ 341 w 1229"/>
                  <a:gd name="T33" fmla="*/ 1108 h 1108"/>
                  <a:gd name="T34" fmla="*/ 0 w 1229"/>
                  <a:gd name="T35" fmla="*/ 629 h 1108"/>
                  <a:gd name="T36" fmla="*/ 84 w 1229"/>
                  <a:gd name="T37" fmla="*/ 640 h 1108"/>
                  <a:gd name="T38" fmla="*/ 169 w 1229"/>
                  <a:gd name="T39" fmla="*/ 644 h 1108"/>
                  <a:gd name="T40" fmla="*/ 255 w 1229"/>
                  <a:gd name="T41" fmla="*/ 634 h 1108"/>
                  <a:gd name="T42" fmla="*/ 341 w 1229"/>
                  <a:gd name="T43" fmla="*/ 618 h 1108"/>
                  <a:gd name="T44" fmla="*/ 423 w 1229"/>
                  <a:gd name="T45" fmla="*/ 590 h 1108"/>
                  <a:gd name="T46" fmla="*/ 505 w 1229"/>
                  <a:gd name="T47" fmla="*/ 551 h 1108"/>
                  <a:gd name="T48" fmla="*/ 583 w 1229"/>
                  <a:gd name="T49" fmla="*/ 502 h 1108"/>
                  <a:gd name="T50" fmla="*/ 644 w 1229"/>
                  <a:gd name="T51" fmla="*/ 454 h 1108"/>
                  <a:gd name="T52" fmla="*/ 700 w 1229"/>
                  <a:gd name="T53" fmla="*/ 398 h 1108"/>
                  <a:gd name="T54" fmla="*/ 749 w 1229"/>
                  <a:gd name="T55" fmla="*/ 340 h 1108"/>
                  <a:gd name="T56" fmla="*/ 791 w 1229"/>
                  <a:gd name="T57" fmla="*/ 277 h 1108"/>
                  <a:gd name="T58" fmla="*/ 827 w 1229"/>
                  <a:gd name="T59" fmla="*/ 212 h 1108"/>
                  <a:gd name="T60" fmla="*/ 855 w 1229"/>
                  <a:gd name="T61" fmla="*/ 143 h 1108"/>
                  <a:gd name="T62" fmla="*/ 877 w 1229"/>
                  <a:gd name="T63" fmla="*/ 73 h 1108"/>
                  <a:gd name="T64" fmla="*/ 890 w 1229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9" h="1108">
                    <a:moveTo>
                      <a:pt x="890" y="0"/>
                    </a:moveTo>
                    <a:lnTo>
                      <a:pt x="1229" y="472"/>
                    </a:lnTo>
                    <a:lnTo>
                      <a:pt x="1145" y="461"/>
                    </a:lnTo>
                    <a:lnTo>
                      <a:pt x="1060" y="459"/>
                    </a:lnTo>
                    <a:lnTo>
                      <a:pt x="976" y="467"/>
                    </a:lnTo>
                    <a:lnTo>
                      <a:pt x="890" y="485"/>
                    </a:lnTo>
                    <a:lnTo>
                      <a:pt x="808" y="513"/>
                    </a:lnTo>
                    <a:lnTo>
                      <a:pt x="728" y="551"/>
                    </a:lnTo>
                    <a:lnTo>
                      <a:pt x="652" y="599"/>
                    </a:lnTo>
                    <a:lnTo>
                      <a:pt x="588" y="649"/>
                    </a:lnTo>
                    <a:lnTo>
                      <a:pt x="532" y="705"/>
                    </a:lnTo>
                    <a:lnTo>
                      <a:pt x="482" y="764"/>
                    </a:lnTo>
                    <a:lnTo>
                      <a:pt x="439" y="828"/>
                    </a:lnTo>
                    <a:lnTo>
                      <a:pt x="404" y="895"/>
                    </a:lnTo>
                    <a:lnTo>
                      <a:pt x="376" y="963"/>
                    </a:lnTo>
                    <a:lnTo>
                      <a:pt x="356" y="1036"/>
                    </a:lnTo>
                    <a:lnTo>
                      <a:pt x="341" y="1108"/>
                    </a:lnTo>
                    <a:lnTo>
                      <a:pt x="0" y="629"/>
                    </a:lnTo>
                    <a:lnTo>
                      <a:pt x="84" y="640"/>
                    </a:lnTo>
                    <a:lnTo>
                      <a:pt x="169" y="644"/>
                    </a:lnTo>
                    <a:lnTo>
                      <a:pt x="255" y="634"/>
                    </a:lnTo>
                    <a:lnTo>
                      <a:pt x="341" y="618"/>
                    </a:lnTo>
                    <a:lnTo>
                      <a:pt x="423" y="590"/>
                    </a:lnTo>
                    <a:lnTo>
                      <a:pt x="505" y="551"/>
                    </a:lnTo>
                    <a:lnTo>
                      <a:pt x="583" y="502"/>
                    </a:lnTo>
                    <a:lnTo>
                      <a:pt x="644" y="454"/>
                    </a:lnTo>
                    <a:lnTo>
                      <a:pt x="700" y="398"/>
                    </a:lnTo>
                    <a:lnTo>
                      <a:pt x="749" y="340"/>
                    </a:lnTo>
                    <a:lnTo>
                      <a:pt x="791" y="277"/>
                    </a:lnTo>
                    <a:lnTo>
                      <a:pt x="827" y="212"/>
                    </a:lnTo>
                    <a:lnTo>
                      <a:pt x="855" y="143"/>
                    </a:lnTo>
                    <a:lnTo>
                      <a:pt x="877" y="73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5608639" y="1460502"/>
                <a:ext cx="974725" cy="879475"/>
              </a:xfrm>
              <a:custGeom>
                <a:avLst/>
                <a:gdLst>
                  <a:gd name="T0" fmla="*/ 339 w 1229"/>
                  <a:gd name="T1" fmla="*/ 0 h 1108"/>
                  <a:gd name="T2" fmla="*/ 352 w 1229"/>
                  <a:gd name="T3" fmla="*/ 72 h 1108"/>
                  <a:gd name="T4" fmla="*/ 375 w 1229"/>
                  <a:gd name="T5" fmla="*/ 143 h 1108"/>
                  <a:gd name="T6" fmla="*/ 403 w 1229"/>
                  <a:gd name="T7" fmla="*/ 212 h 1108"/>
                  <a:gd name="T8" fmla="*/ 438 w 1229"/>
                  <a:gd name="T9" fmla="*/ 279 h 1108"/>
                  <a:gd name="T10" fmla="*/ 481 w 1229"/>
                  <a:gd name="T11" fmla="*/ 340 h 1108"/>
                  <a:gd name="T12" fmla="*/ 529 w 1229"/>
                  <a:gd name="T13" fmla="*/ 400 h 1108"/>
                  <a:gd name="T14" fmla="*/ 585 w 1229"/>
                  <a:gd name="T15" fmla="*/ 454 h 1108"/>
                  <a:gd name="T16" fmla="*/ 647 w 1229"/>
                  <a:gd name="T17" fmla="*/ 504 h 1108"/>
                  <a:gd name="T18" fmla="*/ 725 w 1229"/>
                  <a:gd name="T19" fmla="*/ 552 h 1108"/>
                  <a:gd name="T20" fmla="*/ 807 w 1229"/>
                  <a:gd name="T21" fmla="*/ 589 h 1108"/>
                  <a:gd name="T22" fmla="*/ 889 w 1229"/>
                  <a:gd name="T23" fmla="*/ 617 h 1108"/>
                  <a:gd name="T24" fmla="*/ 974 w 1229"/>
                  <a:gd name="T25" fmla="*/ 636 h 1108"/>
                  <a:gd name="T26" fmla="*/ 1060 w 1229"/>
                  <a:gd name="T27" fmla="*/ 643 h 1108"/>
                  <a:gd name="T28" fmla="*/ 1146 w 1229"/>
                  <a:gd name="T29" fmla="*/ 641 h 1108"/>
                  <a:gd name="T30" fmla="*/ 1229 w 1229"/>
                  <a:gd name="T31" fmla="*/ 628 h 1108"/>
                  <a:gd name="T32" fmla="*/ 889 w 1229"/>
                  <a:gd name="T33" fmla="*/ 1108 h 1108"/>
                  <a:gd name="T34" fmla="*/ 874 w 1229"/>
                  <a:gd name="T35" fmla="*/ 1036 h 1108"/>
                  <a:gd name="T36" fmla="*/ 853 w 1229"/>
                  <a:gd name="T37" fmla="*/ 963 h 1108"/>
                  <a:gd name="T38" fmla="*/ 825 w 1229"/>
                  <a:gd name="T39" fmla="*/ 894 h 1108"/>
                  <a:gd name="T40" fmla="*/ 790 w 1229"/>
                  <a:gd name="T41" fmla="*/ 827 h 1108"/>
                  <a:gd name="T42" fmla="*/ 747 w 1229"/>
                  <a:gd name="T43" fmla="*/ 764 h 1108"/>
                  <a:gd name="T44" fmla="*/ 697 w 1229"/>
                  <a:gd name="T45" fmla="*/ 705 h 1108"/>
                  <a:gd name="T46" fmla="*/ 641 w 1229"/>
                  <a:gd name="T47" fmla="*/ 651 h 1108"/>
                  <a:gd name="T48" fmla="*/ 578 w 1229"/>
                  <a:gd name="T49" fmla="*/ 600 h 1108"/>
                  <a:gd name="T50" fmla="*/ 501 w 1229"/>
                  <a:gd name="T51" fmla="*/ 552 h 1108"/>
                  <a:gd name="T52" fmla="*/ 421 w 1229"/>
                  <a:gd name="T53" fmla="*/ 515 h 1108"/>
                  <a:gd name="T54" fmla="*/ 339 w 1229"/>
                  <a:gd name="T55" fmla="*/ 487 h 1108"/>
                  <a:gd name="T56" fmla="*/ 254 w 1229"/>
                  <a:gd name="T57" fmla="*/ 468 h 1108"/>
                  <a:gd name="T58" fmla="*/ 170 w 1229"/>
                  <a:gd name="T59" fmla="*/ 461 h 1108"/>
                  <a:gd name="T60" fmla="*/ 84 w 1229"/>
                  <a:gd name="T61" fmla="*/ 461 h 1108"/>
                  <a:gd name="T62" fmla="*/ 0 w 1229"/>
                  <a:gd name="T63" fmla="*/ 474 h 1108"/>
                  <a:gd name="T64" fmla="*/ 339 w 1229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9" h="1108">
                    <a:moveTo>
                      <a:pt x="339" y="0"/>
                    </a:moveTo>
                    <a:lnTo>
                      <a:pt x="352" y="72"/>
                    </a:lnTo>
                    <a:lnTo>
                      <a:pt x="375" y="143"/>
                    </a:lnTo>
                    <a:lnTo>
                      <a:pt x="403" y="212"/>
                    </a:lnTo>
                    <a:lnTo>
                      <a:pt x="438" y="279"/>
                    </a:lnTo>
                    <a:lnTo>
                      <a:pt x="481" y="340"/>
                    </a:lnTo>
                    <a:lnTo>
                      <a:pt x="529" y="400"/>
                    </a:lnTo>
                    <a:lnTo>
                      <a:pt x="585" y="454"/>
                    </a:lnTo>
                    <a:lnTo>
                      <a:pt x="647" y="504"/>
                    </a:lnTo>
                    <a:lnTo>
                      <a:pt x="725" y="552"/>
                    </a:lnTo>
                    <a:lnTo>
                      <a:pt x="807" y="589"/>
                    </a:lnTo>
                    <a:lnTo>
                      <a:pt x="889" y="617"/>
                    </a:lnTo>
                    <a:lnTo>
                      <a:pt x="974" y="636"/>
                    </a:lnTo>
                    <a:lnTo>
                      <a:pt x="1060" y="643"/>
                    </a:lnTo>
                    <a:lnTo>
                      <a:pt x="1146" y="641"/>
                    </a:lnTo>
                    <a:lnTo>
                      <a:pt x="1229" y="628"/>
                    </a:lnTo>
                    <a:lnTo>
                      <a:pt x="889" y="1108"/>
                    </a:lnTo>
                    <a:lnTo>
                      <a:pt x="874" y="1036"/>
                    </a:lnTo>
                    <a:lnTo>
                      <a:pt x="853" y="963"/>
                    </a:lnTo>
                    <a:lnTo>
                      <a:pt x="825" y="894"/>
                    </a:lnTo>
                    <a:lnTo>
                      <a:pt x="790" y="827"/>
                    </a:lnTo>
                    <a:lnTo>
                      <a:pt x="747" y="764"/>
                    </a:lnTo>
                    <a:lnTo>
                      <a:pt x="697" y="705"/>
                    </a:lnTo>
                    <a:lnTo>
                      <a:pt x="641" y="651"/>
                    </a:lnTo>
                    <a:lnTo>
                      <a:pt x="578" y="600"/>
                    </a:lnTo>
                    <a:lnTo>
                      <a:pt x="501" y="552"/>
                    </a:lnTo>
                    <a:lnTo>
                      <a:pt x="421" y="515"/>
                    </a:lnTo>
                    <a:lnTo>
                      <a:pt x="339" y="487"/>
                    </a:lnTo>
                    <a:lnTo>
                      <a:pt x="254" y="468"/>
                    </a:lnTo>
                    <a:lnTo>
                      <a:pt x="170" y="461"/>
                    </a:lnTo>
                    <a:lnTo>
                      <a:pt x="84" y="461"/>
                    </a:lnTo>
                    <a:lnTo>
                      <a:pt x="0" y="47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5602289" y="2682877"/>
                <a:ext cx="974725" cy="881063"/>
              </a:xfrm>
              <a:custGeom>
                <a:avLst/>
                <a:gdLst>
                  <a:gd name="T0" fmla="*/ 337 w 1227"/>
                  <a:gd name="T1" fmla="*/ 0 h 1110"/>
                  <a:gd name="T2" fmla="*/ 350 w 1227"/>
                  <a:gd name="T3" fmla="*/ 73 h 1110"/>
                  <a:gd name="T4" fmla="*/ 372 w 1227"/>
                  <a:gd name="T5" fmla="*/ 144 h 1110"/>
                  <a:gd name="T6" fmla="*/ 400 w 1227"/>
                  <a:gd name="T7" fmla="*/ 212 h 1110"/>
                  <a:gd name="T8" fmla="*/ 436 w 1227"/>
                  <a:gd name="T9" fmla="*/ 279 h 1110"/>
                  <a:gd name="T10" fmla="*/ 478 w 1227"/>
                  <a:gd name="T11" fmla="*/ 343 h 1110"/>
                  <a:gd name="T12" fmla="*/ 527 w 1227"/>
                  <a:gd name="T13" fmla="*/ 400 h 1110"/>
                  <a:gd name="T14" fmla="*/ 583 w 1227"/>
                  <a:gd name="T15" fmla="*/ 454 h 1110"/>
                  <a:gd name="T16" fmla="*/ 646 w 1227"/>
                  <a:gd name="T17" fmla="*/ 504 h 1110"/>
                  <a:gd name="T18" fmla="*/ 722 w 1227"/>
                  <a:gd name="T19" fmla="*/ 553 h 1110"/>
                  <a:gd name="T20" fmla="*/ 804 w 1227"/>
                  <a:gd name="T21" fmla="*/ 590 h 1110"/>
                  <a:gd name="T22" fmla="*/ 888 w 1227"/>
                  <a:gd name="T23" fmla="*/ 620 h 1110"/>
                  <a:gd name="T24" fmla="*/ 972 w 1227"/>
                  <a:gd name="T25" fmla="*/ 636 h 1110"/>
                  <a:gd name="T26" fmla="*/ 1058 w 1227"/>
                  <a:gd name="T27" fmla="*/ 644 h 1110"/>
                  <a:gd name="T28" fmla="*/ 1143 w 1227"/>
                  <a:gd name="T29" fmla="*/ 642 h 1110"/>
                  <a:gd name="T30" fmla="*/ 1227 w 1227"/>
                  <a:gd name="T31" fmla="*/ 631 h 1110"/>
                  <a:gd name="T32" fmla="*/ 886 w 1227"/>
                  <a:gd name="T33" fmla="*/ 1110 h 1110"/>
                  <a:gd name="T34" fmla="*/ 871 w 1227"/>
                  <a:gd name="T35" fmla="*/ 1036 h 1110"/>
                  <a:gd name="T36" fmla="*/ 851 w 1227"/>
                  <a:gd name="T37" fmla="*/ 965 h 1110"/>
                  <a:gd name="T38" fmla="*/ 823 w 1227"/>
                  <a:gd name="T39" fmla="*/ 895 h 1110"/>
                  <a:gd name="T40" fmla="*/ 788 w 1227"/>
                  <a:gd name="T41" fmla="*/ 828 h 1110"/>
                  <a:gd name="T42" fmla="*/ 745 w 1227"/>
                  <a:gd name="T43" fmla="*/ 765 h 1110"/>
                  <a:gd name="T44" fmla="*/ 694 w 1227"/>
                  <a:gd name="T45" fmla="*/ 705 h 1110"/>
                  <a:gd name="T46" fmla="*/ 639 w 1227"/>
                  <a:gd name="T47" fmla="*/ 651 h 1110"/>
                  <a:gd name="T48" fmla="*/ 575 w 1227"/>
                  <a:gd name="T49" fmla="*/ 601 h 1110"/>
                  <a:gd name="T50" fmla="*/ 499 w 1227"/>
                  <a:gd name="T51" fmla="*/ 553 h 1110"/>
                  <a:gd name="T52" fmla="*/ 419 w 1227"/>
                  <a:gd name="T53" fmla="*/ 515 h 1110"/>
                  <a:gd name="T54" fmla="*/ 337 w 1227"/>
                  <a:gd name="T55" fmla="*/ 488 h 1110"/>
                  <a:gd name="T56" fmla="*/ 253 w 1227"/>
                  <a:gd name="T57" fmla="*/ 469 h 1110"/>
                  <a:gd name="T58" fmla="*/ 167 w 1227"/>
                  <a:gd name="T59" fmla="*/ 462 h 1110"/>
                  <a:gd name="T60" fmla="*/ 82 w 1227"/>
                  <a:gd name="T61" fmla="*/ 463 h 1110"/>
                  <a:gd name="T62" fmla="*/ 0 w 1227"/>
                  <a:gd name="T63" fmla="*/ 475 h 1110"/>
                  <a:gd name="T64" fmla="*/ 337 w 1227"/>
                  <a:gd name="T65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7" h="1110">
                    <a:moveTo>
                      <a:pt x="337" y="0"/>
                    </a:moveTo>
                    <a:lnTo>
                      <a:pt x="350" y="73"/>
                    </a:lnTo>
                    <a:lnTo>
                      <a:pt x="372" y="144"/>
                    </a:lnTo>
                    <a:lnTo>
                      <a:pt x="400" y="212"/>
                    </a:lnTo>
                    <a:lnTo>
                      <a:pt x="436" y="279"/>
                    </a:lnTo>
                    <a:lnTo>
                      <a:pt x="478" y="343"/>
                    </a:lnTo>
                    <a:lnTo>
                      <a:pt x="527" y="400"/>
                    </a:lnTo>
                    <a:lnTo>
                      <a:pt x="583" y="454"/>
                    </a:lnTo>
                    <a:lnTo>
                      <a:pt x="646" y="504"/>
                    </a:lnTo>
                    <a:lnTo>
                      <a:pt x="722" y="553"/>
                    </a:lnTo>
                    <a:lnTo>
                      <a:pt x="804" y="590"/>
                    </a:lnTo>
                    <a:lnTo>
                      <a:pt x="888" y="620"/>
                    </a:lnTo>
                    <a:lnTo>
                      <a:pt x="972" y="636"/>
                    </a:lnTo>
                    <a:lnTo>
                      <a:pt x="1058" y="644"/>
                    </a:lnTo>
                    <a:lnTo>
                      <a:pt x="1143" y="642"/>
                    </a:lnTo>
                    <a:lnTo>
                      <a:pt x="1227" y="631"/>
                    </a:lnTo>
                    <a:lnTo>
                      <a:pt x="886" y="1110"/>
                    </a:lnTo>
                    <a:lnTo>
                      <a:pt x="871" y="1036"/>
                    </a:lnTo>
                    <a:lnTo>
                      <a:pt x="851" y="965"/>
                    </a:lnTo>
                    <a:lnTo>
                      <a:pt x="823" y="895"/>
                    </a:lnTo>
                    <a:lnTo>
                      <a:pt x="788" y="828"/>
                    </a:lnTo>
                    <a:lnTo>
                      <a:pt x="745" y="765"/>
                    </a:lnTo>
                    <a:lnTo>
                      <a:pt x="694" y="705"/>
                    </a:lnTo>
                    <a:lnTo>
                      <a:pt x="639" y="651"/>
                    </a:lnTo>
                    <a:lnTo>
                      <a:pt x="575" y="601"/>
                    </a:lnTo>
                    <a:lnTo>
                      <a:pt x="499" y="553"/>
                    </a:lnTo>
                    <a:lnTo>
                      <a:pt x="419" y="515"/>
                    </a:lnTo>
                    <a:lnTo>
                      <a:pt x="337" y="488"/>
                    </a:lnTo>
                    <a:lnTo>
                      <a:pt x="253" y="469"/>
                    </a:lnTo>
                    <a:lnTo>
                      <a:pt x="167" y="462"/>
                    </a:lnTo>
                    <a:lnTo>
                      <a:pt x="82" y="463"/>
                    </a:lnTo>
                    <a:lnTo>
                      <a:pt x="0" y="475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5602289" y="3297239"/>
                <a:ext cx="974725" cy="879475"/>
              </a:xfrm>
              <a:custGeom>
                <a:avLst/>
                <a:gdLst>
                  <a:gd name="T0" fmla="*/ 890 w 1229"/>
                  <a:gd name="T1" fmla="*/ 0 h 1108"/>
                  <a:gd name="T2" fmla="*/ 1229 w 1229"/>
                  <a:gd name="T3" fmla="*/ 472 h 1108"/>
                  <a:gd name="T4" fmla="*/ 1145 w 1229"/>
                  <a:gd name="T5" fmla="*/ 461 h 1108"/>
                  <a:gd name="T6" fmla="*/ 1060 w 1229"/>
                  <a:gd name="T7" fmla="*/ 459 h 1108"/>
                  <a:gd name="T8" fmla="*/ 976 w 1229"/>
                  <a:gd name="T9" fmla="*/ 468 h 1108"/>
                  <a:gd name="T10" fmla="*/ 890 w 1229"/>
                  <a:gd name="T11" fmla="*/ 485 h 1108"/>
                  <a:gd name="T12" fmla="*/ 808 w 1229"/>
                  <a:gd name="T13" fmla="*/ 513 h 1108"/>
                  <a:gd name="T14" fmla="*/ 728 w 1229"/>
                  <a:gd name="T15" fmla="*/ 552 h 1108"/>
                  <a:gd name="T16" fmla="*/ 652 w 1229"/>
                  <a:gd name="T17" fmla="*/ 600 h 1108"/>
                  <a:gd name="T18" fmla="*/ 588 w 1229"/>
                  <a:gd name="T19" fmla="*/ 649 h 1108"/>
                  <a:gd name="T20" fmla="*/ 532 w 1229"/>
                  <a:gd name="T21" fmla="*/ 704 h 1108"/>
                  <a:gd name="T22" fmla="*/ 482 w 1229"/>
                  <a:gd name="T23" fmla="*/ 764 h 1108"/>
                  <a:gd name="T24" fmla="*/ 439 w 1229"/>
                  <a:gd name="T25" fmla="*/ 827 h 1108"/>
                  <a:gd name="T26" fmla="*/ 404 w 1229"/>
                  <a:gd name="T27" fmla="*/ 894 h 1108"/>
                  <a:gd name="T28" fmla="*/ 376 w 1229"/>
                  <a:gd name="T29" fmla="*/ 963 h 1108"/>
                  <a:gd name="T30" fmla="*/ 356 w 1229"/>
                  <a:gd name="T31" fmla="*/ 1035 h 1108"/>
                  <a:gd name="T32" fmla="*/ 341 w 1229"/>
                  <a:gd name="T33" fmla="*/ 1108 h 1108"/>
                  <a:gd name="T34" fmla="*/ 0 w 1229"/>
                  <a:gd name="T35" fmla="*/ 628 h 1108"/>
                  <a:gd name="T36" fmla="*/ 84 w 1229"/>
                  <a:gd name="T37" fmla="*/ 641 h 1108"/>
                  <a:gd name="T38" fmla="*/ 169 w 1229"/>
                  <a:gd name="T39" fmla="*/ 643 h 1108"/>
                  <a:gd name="T40" fmla="*/ 255 w 1229"/>
                  <a:gd name="T41" fmla="*/ 636 h 1108"/>
                  <a:gd name="T42" fmla="*/ 341 w 1229"/>
                  <a:gd name="T43" fmla="*/ 617 h 1108"/>
                  <a:gd name="T44" fmla="*/ 423 w 1229"/>
                  <a:gd name="T45" fmla="*/ 589 h 1108"/>
                  <a:gd name="T46" fmla="*/ 505 w 1229"/>
                  <a:gd name="T47" fmla="*/ 552 h 1108"/>
                  <a:gd name="T48" fmla="*/ 583 w 1229"/>
                  <a:gd name="T49" fmla="*/ 502 h 1108"/>
                  <a:gd name="T50" fmla="*/ 644 w 1229"/>
                  <a:gd name="T51" fmla="*/ 453 h 1108"/>
                  <a:gd name="T52" fmla="*/ 700 w 1229"/>
                  <a:gd name="T53" fmla="*/ 400 h 1108"/>
                  <a:gd name="T54" fmla="*/ 749 w 1229"/>
                  <a:gd name="T55" fmla="*/ 340 h 1108"/>
                  <a:gd name="T56" fmla="*/ 791 w 1229"/>
                  <a:gd name="T57" fmla="*/ 277 h 1108"/>
                  <a:gd name="T58" fmla="*/ 827 w 1229"/>
                  <a:gd name="T59" fmla="*/ 212 h 1108"/>
                  <a:gd name="T60" fmla="*/ 855 w 1229"/>
                  <a:gd name="T61" fmla="*/ 143 h 1108"/>
                  <a:gd name="T62" fmla="*/ 877 w 1229"/>
                  <a:gd name="T63" fmla="*/ 72 h 1108"/>
                  <a:gd name="T64" fmla="*/ 890 w 1229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9" h="1108">
                    <a:moveTo>
                      <a:pt x="890" y="0"/>
                    </a:moveTo>
                    <a:lnTo>
                      <a:pt x="1229" y="472"/>
                    </a:lnTo>
                    <a:lnTo>
                      <a:pt x="1145" y="461"/>
                    </a:lnTo>
                    <a:lnTo>
                      <a:pt x="1060" y="459"/>
                    </a:lnTo>
                    <a:lnTo>
                      <a:pt x="976" y="468"/>
                    </a:lnTo>
                    <a:lnTo>
                      <a:pt x="890" y="485"/>
                    </a:lnTo>
                    <a:lnTo>
                      <a:pt x="808" y="513"/>
                    </a:lnTo>
                    <a:lnTo>
                      <a:pt x="728" y="552"/>
                    </a:lnTo>
                    <a:lnTo>
                      <a:pt x="652" y="600"/>
                    </a:lnTo>
                    <a:lnTo>
                      <a:pt x="588" y="649"/>
                    </a:lnTo>
                    <a:lnTo>
                      <a:pt x="532" y="704"/>
                    </a:lnTo>
                    <a:lnTo>
                      <a:pt x="482" y="764"/>
                    </a:lnTo>
                    <a:lnTo>
                      <a:pt x="439" y="827"/>
                    </a:lnTo>
                    <a:lnTo>
                      <a:pt x="404" y="894"/>
                    </a:lnTo>
                    <a:lnTo>
                      <a:pt x="376" y="963"/>
                    </a:lnTo>
                    <a:lnTo>
                      <a:pt x="356" y="1035"/>
                    </a:lnTo>
                    <a:lnTo>
                      <a:pt x="341" y="1108"/>
                    </a:lnTo>
                    <a:lnTo>
                      <a:pt x="0" y="628"/>
                    </a:lnTo>
                    <a:lnTo>
                      <a:pt x="84" y="641"/>
                    </a:lnTo>
                    <a:lnTo>
                      <a:pt x="169" y="643"/>
                    </a:lnTo>
                    <a:lnTo>
                      <a:pt x="255" y="636"/>
                    </a:lnTo>
                    <a:lnTo>
                      <a:pt x="341" y="617"/>
                    </a:lnTo>
                    <a:lnTo>
                      <a:pt x="423" y="589"/>
                    </a:lnTo>
                    <a:lnTo>
                      <a:pt x="505" y="552"/>
                    </a:lnTo>
                    <a:lnTo>
                      <a:pt x="583" y="502"/>
                    </a:lnTo>
                    <a:lnTo>
                      <a:pt x="644" y="453"/>
                    </a:lnTo>
                    <a:lnTo>
                      <a:pt x="700" y="400"/>
                    </a:lnTo>
                    <a:lnTo>
                      <a:pt x="749" y="340"/>
                    </a:lnTo>
                    <a:lnTo>
                      <a:pt x="791" y="277"/>
                    </a:lnTo>
                    <a:lnTo>
                      <a:pt x="827" y="212"/>
                    </a:lnTo>
                    <a:lnTo>
                      <a:pt x="855" y="143"/>
                    </a:lnTo>
                    <a:lnTo>
                      <a:pt x="877" y="72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5602289" y="3905252"/>
                <a:ext cx="974725" cy="881063"/>
              </a:xfrm>
              <a:custGeom>
                <a:avLst/>
                <a:gdLst>
                  <a:gd name="T0" fmla="*/ 337 w 1227"/>
                  <a:gd name="T1" fmla="*/ 0 h 1108"/>
                  <a:gd name="T2" fmla="*/ 350 w 1227"/>
                  <a:gd name="T3" fmla="*/ 71 h 1108"/>
                  <a:gd name="T4" fmla="*/ 372 w 1227"/>
                  <a:gd name="T5" fmla="*/ 143 h 1108"/>
                  <a:gd name="T6" fmla="*/ 400 w 1227"/>
                  <a:gd name="T7" fmla="*/ 212 h 1108"/>
                  <a:gd name="T8" fmla="*/ 436 w 1227"/>
                  <a:gd name="T9" fmla="*/ 277 h 1108"/>
                  <a:gd name="T10" fmla="*/ 478 w 1227"/>
                  <a:gd name="T11" fmla="*/ 340 h 1108"/>
                  <a:gd name="T12" fmla="*/ 527 w 1227"/>
                  <a:gd name="T13" fmla="*/ 398 h 1108"/>
                  <a:gd name="T14" fmla="*/ 583 w 1227"/>
                  <a:gd name="T15" fmla="*/ 454 h 1108"/>
                  <a:gd name="T16" fmla="*/ 646 w 1227"/>
                  <a:gd name="T17" fmla="*/ 502 h 1108"/>
                  <a:gd name="T18" fmla="*/ 722 w 1227"/>
                  <a:gd name="T19" fmla="*/ 550 h 1108"/>
                  <a:gd name="T20" fmla="*/ 804 w 1227"/>
                  <a:gd name="T21" fmla="*/ 589 h 1108"/>
                  <a:gd name="T22" fmla="*/ 888 w 1227"/>
                  <a:gd name="T23" fmla="*/ 617 h 1108"/>
                  <a:gd name="T24" fmla="*/ 972 w 1227"/>
                  <a:gd name="T25" fmla="*/ 634 h 1108"/>
                  <a:gd name="T26" fmla="*/ 1058 w 1227"/>
                  <a:gd name="T27" fmla="*/ 643 h 1108"/>
                  <a:gd name="T28" fmla="*/ 1143 w 1227"/>
                  <a:gd name="T29" fmla="*/ 639 h 1108"/>
                  <a:gd name="T30" fmla="*/ 1227 w 1227"/>
                  <a:gd name="T31" fmla="*/ 628 h 1108"/>
                  <a:gd name="T32" fmla="*/ 886 w 1227"/>
                  <a:gd name="T33" fmla="*/ 1108 h 1108"/>
                  <a:gd name="T34" fmla="*/ 871 w 1227"/>
                  <a:gd name="T35" fmla="*/ 1034 h 1108"/>
                  <a:gd name="T36" fmla="*/ 851 w 1227"/>
                  <a:gd name="T37" fmla="*/ 963 h 1108"/>
                  <a:gd name="T38" fmla="*/ 823 w 1227"/>
                  <a:gd name="T39" fmla="*/ 894 h 1108"/>
                  <a:gd name="T40" fmla="*/ 788 w 1227"/>
                  <a:gd name="T41" fmla="*/ 827 h 1108"/>
                  <a:gd name="T42" fmla="*/ 745 w 1227"/>
                  <a:gd name="T43" fmla="*/ 764 h 1108"/>
                  <a:gd name="T44" fmla="*/ 694 w 1227"/>
                  <a:gd name="T45" fmla="*/ 705 h 1108"/>
                  <a:gd name="T46" fmla="*/ 639 w 1227"/>
                  <a:gd name="T47" fmla="*/ 649 h 1108"/>
                  <a:gd name="T48" fmla="*/ 575 w 1227"/>
                  <a:gd name="T49" fmla="*/ 599 h 1108"/>
                  <a:gd name="T50" fmla="*/ 499 w 1227"/>
                  <a:gd name="T51" fmla="*/ 550 h 1108"/>
                  <a:gd name="T52" fmla="*/ 419 w 1227"/>
                  <a:gd name="T53" fmla="*/ 513 h 1108"/>
                  <a:gd name="T54" fmla="*/ 337 w 1227"/>
                  <a:gd name="T55" fmla="*/ 485 h 1108"/>
                  <a:gd name="T56" fmla="*/ 253 w 1227"/>
                  <a:gd name="T57" fmla="*/ 467 h 1108"/>
                  <a:gd name="T58" fmla="*/ 167 w 1227"/>
                  <a:gd name="T59" fmla="*/ 459 h 1108"/>
                  <a:gd name="T60" fmla="*/ 82 w 1227"/>
                  <a:gd name="T61" fmla="*/ 461 h 1108"/>
                  <a:gd name="T62" fmla="*/ 0 w 1227"/>
                  <a:gd name="T63" fmla="*/ 472 h 1108"/>
                  <a:gd name="T64" fmla="*/ 337 w 1227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7" h="1108">
                    <a:moveTo>
                      <a:pt x="337" y="0"/>
                    </a:moveTo>
                    <a:lnTo>
                      <a:pt x="350" y="71"/>
                    </a:lnTo>
                    <a:lnTo>
                      <a:pt x="372" y="143"/>
                    </a:lnTo>
                    <a:lnTo>
                      <a:pt x="400" y="212"/>
                    </a:lnTo>
                    <a:lnTo>
                      <a:pt x="436" y="277"/>
                    </a:lnTo>
                    <a:lnTo>
                      <a:pt x="478" y="340"/>
                    </a:lnTo>
                    <a:lnTo>
                      <a:pt x="527" y="398"/>
                    </a:lnTo>
                    <a:lnTo>
                      <a:pt x="583" y="454"/>
                    </a:lnTo>
                    <a:lnTo>
                      <a:pt x="646" y="502"/>
                    </a:lnTo>
                    <a:lnTo>
                      <a:pt x="722" y="550"/>
                    </a:lnTo>
                    <a:lnTo>
                      <a:pt x="804" y="589"/>
                    </a:lnTo>
                    <a:lnTo>
                      <a:pt x="888" y="617"/>
                    </a:lnTo>
                    <a:lnTo>
                      <a:pt x="972" y="634"/>
                    </a:lnTo>
                    <a:lnTo>
                      <a:pt x="1058" y="643"/>
                    </a:lnTo>
                    <a:lnTo>
                      <a:pt x="1143" y="639"/>
                    </a:lnTo>
                    <a:lnTo>
                      <a:pt x="1227" y="628"/>
                    </a:lnTo>
                    <a:lnTo>
                      <a:pt x="886" y="1108"/>
                    </a:lnTo>
                    <a:lnTo>
                      <a:pt x="871" y="1034"/>
                    </a:lnTo>
                    <a:lnTo>
                      <a:pt x="851" y="963"/>
                    </a:lnTo>
                    <a:lnTo>
                      <a:pt x="823" y="894"/>
                    </a:lnTo>
                    <a:lnTo>
                      <a:pt x="788" y="827"/>
                    </a:lnTo>
                    <a:lnTo>
                      <a:pt x="745" y="764"/>
                    </a:lnTo>
                    <a:lnTo>
                      <a:pt x="694" y="705"/>
                    </a:lnTo>
                    <a:lnTo>
                      <a:pt x="639" y="649"/>
                    </a:lnTo>
                    <a:lnTo>
                      <a:pt x="575" y="599"/>
                    </a:lnTo>
                    <a:lnTo>
                      <a:pt x="499" y="550"/>
                    </a:lnTo>
                    <a:lnTo>
                      <a:pt x="419" y="513"/>
                    </a:lnTo>
                    <a:lnTo>
                      <a:pt x="337" y="485"/>
                    </a:lnTo>
                    <a:lnTo>
                      <a:pt x="253" y="467"/>
                    </a:lnTo>
                    <a:lnTo>
                      <a:pt x="167" y="459"/>
                    </a:lnTo>
                    <a:lnTo>
                      <a:pt x="82" y="461"/>
                    </a:lnTo>
                    <a:lnTo>
                      <a:pt x="0" y="47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5602289" y="4513264"/>
                <a:ext cx="974725" cy="879475"/>
              </a:xfrm>
              <a:custGeom>
                <a:avLst/>
                <a:gdLst>
                  <a:gd name="T0" fmla="*/ 890 w 1229"/>
                  <a:gd name="T1" fmla="*/ 0 h 1108"/>
                  <a:gd name="T2" fmla="*/ 1229 w 1229"/>
                  <a:gd name="T3" fmla="*/ 474 h 1108"/>
                  <a:gd name="T4" fmla="*/ 1145 w 1229"/>
                  <a:gd name="T5" fmla="*/ 463 h 1108"/>
                  <a:gd name="T6" fmla="*/ 1060 w 1229"/>
                  <a:gd name="T7" fmla="*/ 461 h 1108"/>
                  <a:gd name="T8" fmla="*/ 976 w 1229"/>
                  <a:gd name="T9" fmla="*/ 469 h 1108"/>
                  <a:gd name="T10" fmla="*/ 890 w 1229"/>
                  <a:gd name="T11" fmla="*/ 487 h 1108"/>
                  <a:gd name="T12" fmla="*/ 808 w 1229"/>
                  <a:gd name="T13" fmla="*/ 515 h 1108"/>
                  <a:gd name="T14" fmla="*/ 728 w 1229"/>
                  <a:gd name="T15" fmla="*/ 552 h 1108"/>
                  <a:gd name="T16" fmla="*/ 652 w 1229"/>
                  <a:gd name="T17" fmla="*/ 601 h 1108"/>
                  <a:gd name="T18" fmla="*/ 588 w 1229"/>
                  <a:gd name="T19" fmla="*/ 651 h 1108"/>
                  <a:gd name="T20" fmla="*/ 532 w 1229"/>
                  <a:gd name="T21" fmla="*/ 705 h 1108"/>
                  <a:gd name="T22" fmla="*/ 482 w 1229"/>
                  <a:gd name="T23" fmla="*/ 764 h 1108"/>
                  <a:gd name="T24" fmla="*/ 439 w 1229"/>
                  <a:gd name="T25" fmla="*/ 827 h 1108"/>
                  <a:gd name="T26" fmla="*/ 404 w 1229"/>
                  <a:gd name="T27" fmla="*/ 894 h 1108"/>
                  <a:gd name="T28" fmla="*/ 376 w 1229"/>
                  <a:gd name="T29" fmla="*/ 965 h 1108"/>
                  <a:gd name="T30" fmla="*/ 356 w 1229"/>
                  <a:gd name="T31" fmla="*/ 1036 h 1108"/>
                  <a:gd name="T32" fmla="*/ 341 w 1229"/>
                  <a:gd name="T33" fmla="*/ 1108 h 1108"/>
                  <a:gd name="T34" fmla="*/ 0 w 1229"/>
                  <a:gd name="T35" fmla="*/ 630 h 1108"/>
                  <a:gd name="T36" fmla="*/ 84 w 1229"/>
                  <a:gd name="T37" fmla="*/ 642 h 1108"/>
                  <a:gd name="T38" fmla="*/ 169 w 1229"/>
                  <a:gd name="T39" fmla="*/ 643 h 1108"/>
                  <a:gd name="T40" fmla="*/ 255 w 1229"/>
                  <a:gd name="T41" fmla="*/ 636 h 1108"/>
                  <a:gd name="T42" fmla="*/ 341 w 1229"/>
                  <a:gd name="T43" fmla="*/ 617 h 1108"/>
                  <a:gd name="T44" fmla="*/ 423 w 1229"/>
                  <a:gd name="T45" fmla="*/ 589 h 1108"/>
                  <a:gd name="T46" fmla="*/ 505 w 1229"/>
                  <a:gd name="T47" fmla="*/ 552 h 1108"/>
                  <a:gd name="T48" fmla="*/ 583 w 1229"/>
                  <a:gd name="T49" fmla="*/ 504 h 1108"/>
                  <a:gd name="T50" fmla="*/ 644 w 1229"/>
                  <a:gd name="T51" fmla="*/ 454 h 1108"/>
                  <a:gd name="T52" fmla="*/ 700 w 1229"/>
                  <a:gd name="T53" fmla="*/ 400 h 1108"/>
                  <a:gd name="T54" fmla="*/ 749 w 1229"/>
                  <a:gd name="T55" fmla="*/ 340 h 1108"/>
                  <a:gd name="T56" fmla="*/ 791 w 1229"/>
                  <a:gd name="T57" fmla="*/ 279 h 1108"/>
                  <a:gd name="T58" fmla="*/ 827 w 1229"/>
                  <a:gd name="T59" fmla="*/ 212 h 1108"/>
                  <a:gd name="T60" fmla="*/ 855 w 1229"/>
                  <a:gd name="T61" fmla="*/ 143 h 1108"/>
                  <a:gd name="T62" fmla="*/ 877 w 1229"/>
                  <a:gd name="T63" fmla="*/ 73 h 1108"/>
                  <a:gd name="T64" fmla="*/ 890 w 1229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9" h="1108">
                    <a:moveTo>
                      <a:pt x="890" y="0"/>
                    </a:moveTo>
                    <a:lnTo>
                      <a:pt x="1229" y="474"/>
                    </a:lnTo>
                    <a:lnTo>
                      <a:pt x="1145" y="463"/>
                    </a:lnTo>
                    <a:lnTo>
                      <a:pt x="1060" y="461"/>
                    </a:lnTo>
                    <a:lnTo>
                      <a:pt x="976" y="469"/>
                    </a:lnTo>
                    <a:lnTo>
                      <a:pt x="890" y="487"/>
                    </a:lnTo>
                    <a:lnTo>
                      <a:pt x="808" y="515"/>
                    </a:lnTo>
                    <a:lnTo>
                      <a:pt x="728" y="552"/>
                    </a:lnTo>
                    <a:lnTo>
                      <a:pt x="652" y="601"/>
                    </a:lnTo>
                    <a:lnTo>
                      <a:pt x="588" y="651"/>
                    </a:lnTo>
                    <a:lnTo>
                      <a:pt x="532" y="705"/>
                    </a:lnTo>
                    <a:lnTo>
                      <a:pt x="482" y="764"/>
                    </a:lnTo>
                    <a:lnTo>
                      <a:pt x="439" y="827"/>
                    </a:lnTo>
                    <a:lnTo>
                      <a:pt x="404" y="894"/>
                    </a:lnTo>
                    <a:lnTo>
                      <a:pt x="376" y="965"/>
                    </a:lnTo>
                    <a:lnTo>
                      <a:pt x="356" y="1036"/>
                    </a:lnTo>
                    <a:lnTo>
                      <a:pt x="341" y="1108"/>
                    </a:lnTo>
                    <a:lnTo>
                      <a:pt x="0" y="630"/>
                    </a:lnTo>
                    <a:lnTo>
                      <a:pt x="84" y="642"/>
                    </a:lnTo>
                    <a:lnTo>
                      <a:pt x="169" y="643"/>
                    </a:lnTo>
                    <a:lnTo>
                      <a:pt x="255" y="636"/>
                    </a:lnTo>
                    <a:lnTo>
                      <a:pt x="341" y="617"/>
                    </a:lnTo>
                    <a:lnTo>
                      <a:pt x="423" y="589"/>
                    </a:lnTo>
                    <a:lnTo>
                      <a:pt x="505" y="552"/>
                    </a:lnTo>
                    <a:lnTo>
                      <a:pt x="583" y="504"/>
                    </a:lnTo>
                    <a:lnTo>
                      <a:pt x="644" y="454"/>
                    </a:lnTo>
                    <a:lnTo>
                      <a:pt x="700" y="400"/>
                    </a:lnTo>
                    <a:lnTo>
                      <a:pt x="749" y="340"/>
                    </a:lnTo>
                    <a:lnTo>
                      <a:pt x="791" y="279"/>
                    </a:lnTo>
                    <a:lnTo>
                      <a:pt x="827" y="212"/>
                    </a:lnTo>
                    <a:lnTo>
                      <a:pt x="855" y="143"/>
                    </a:lnTo>
                    <a:lnTo>
                      <a:pt x="877" y="73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5602289" y="5121277"/>
                <a:ext cx="974725" cy="879475"/>
              </a:xfrm>
              <a:custGeom>
                <a:avLst/>
                <a:gdLst>
                  <a:gd name="T0" fmla="*/ 337 w 1227"/>
                  <a:gd name="T1" fmla="*/ 0 h 1108"/>
                  <a:gd name="T2" fmla="*/ 350 w 1227"/>
                  <a:gd name="T3" fmla="*/ 73 h 1108"/>
                  <a:gd name="T4" fmla="*/ 372 w 1227"/>
                  <a:gd name="T5" fmla="*/ 143 h 1108"/>
                  <a:gd name="T6" fmla="*/ 400 w 1227"/>
                  <a:gd name="T7" fmla="*/ 212 h 1108"/>
                  <a:gd name="T8" fmla="*/ 436 w 1227"/>
                  <a:gd name="T9" fmla="*/ 277 h 1108"/>
                  <a:gd name="T10" fmla="*/ 478 w 1227"/>
                  <a:gd name="T11" fmla="*/ 340 h 1108"/>
                  <a:gd name="T12" fmla="*/ 527 w 1227"/>
                  <a:gd name="T13" fmla="*/ 400 h 1108"/>
                  <a:gd name="T14" fmla="*/ 583 w 1227"/>
                  <a:gd name="T15" fmla="*/ 454 h 1108"/>
                  <a:gd name="T16" fmla="*/ 646 w 1227"/>
                  <a:gd name="T17" fmla="*/ 504 h 1108"/>
                  <a:gd name="T18" fmla="*/ 722 w 1227"/>
                  <a:gd name="T19" fmla="*/ 552 h 1108"/>
                  <a:gd name="T20" fmla="*/ 804 w 1227"/>
                  <a:gd name="T21" fmla="*/ 590 h 1108"/>
                  <a:gd name="T22" fmla="*/ 888 w 1227"/>
                  <a:gd name="T23" fmla="*/ 617 h 1108"/>
                  <a:gd name="T24" fmla="*/ 972 w 1227"/>
                  <a:gd name="T25" fmla="*/ 636 h 1108"/>
                  <a:gd name="T26" fmla="*/ 1058 w 1227"/>
                  <a:gd name="T27" fmla="*/ 643 h 1108"/>
                  <a:gd name="T28" fmla="*/ 1143 w 1227"/>
                  <a:gd name="T29" fmla="*/ 642 h 1108"/>
                  <a:gd name="T30" fmla="*/ 1227 w 1227"/>
                  <a:gd name="T31" fmla="*/ 629 h 1108"/>
                  <a:gd name="T32" fmla="*/ 886 w 1227"/>
                  <a:gd name="T33" fmla="*/ 1108 h 1108"/>
                  <a:gd name="T34" fmla="*/ 871 w 1227"/>
                  <a:gd name="T35" fmla="*/ 1036 h 1108"/>
                  <a:gd name="T36" fmla="*/ 851 w 1227"/>
                  <a:gd name="T37" fmla="*/ 963 h 1108"/>
                  <a:gd name="T38" fmla="*/ 823 w 1227"/>
                  <a:gd name="T39" fmla="*/ 894 h 1108"/>
                  <a:gd name="T40" fmla="*/ 788 w 1227"/>
                  <a:gd name="T41" fmla="*/ 828 h 1108"/>
                  <a:gd name="T42" fmla="*/ 745 w 1227"/>
                  <a:gd name="T43" fmla="*/ 764 h 1108"/>
                  <a:gd name="T44" fmla="*/ 694 w 1227"/>
                  <a:gd name="T45" fmla="*/ 705 h 1108"/>
                  <a:gd name="T46" fmla="*/ 639 w 1227"/>
                  <a:gd name="T47" fmla="*/ 651 h 1108"/>
                  <a:gd name="T48" fmla="*/ 575 w 1227"/>
                  <a:gd name="T49" fmla="*/ 601 h 1108"/>
                  <a:gd name="T50" fmla="*/ 499 w 1227"/>
                  <a:gd name="T51" fmla="*/ 552 h 1108"/>
                  <a:gd name="T52" fmla="*/ 419 w 1227"/>
                  <a:gd name="T53" fmla="*/ 513 h 1108"/>
                  <a:gd name="T54" fmla="*/ 337 w 1227"/>
                  <a:gd name="T55" fmla="*/ 485 h 1108"/>
                  <a:gd name="T56" fmla="*/ 253 w 1227"/>
                  <a:gd name="T57" fmla="*/ 469 h 1108"/>
                  <a:gd name="T58" fmla="*/ 167 w 1227"/>
                  <a:gd name="T59" fmla="*/ 461 h 1108"/>
                  <a:gd name="T60" fmla="*/ 82 w 1227"/>
                  <a:gd name="T61" fmla="*/ 461 h 1108"/>
                  <a:gd name="T62" fmla="*/ 0 w 1227"/>
                  <a:gd name="T63" fmla="*/ 472 h 1108"/>
                  <a:gd name="T64" fmla="*/ 337 w 1227"/>
                  <a:gd name="T65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7" h="1108">
                    <a:moveTo>
                      <a:pt x="337" y="0"/>
                    </a:moveTo>
                    <a:lnTo>
                      <a:pt x="350" y="73"/>
                    </a:lnTo>
                    <a:lnTo>
                      <a:pt x="372" y="143"/>
                    </a:lnTo>
                    <a:lnTo>
                      <a:pt x="400" y="212"/>
                    </a:lnTo>
                    <a:lnTo>
                      <a:pt x="436" y="277"/>
                    </a:lnTo>
                    <a:lnTo>
                      <a:pt x="478" y="340"/>
                    </a:lnTo>
                    <a:lnTo>
                      <a:pt x="527" y="400"/>
                    </a:lnTo>
                    <a:lnTo>
                      <a:pt x="583" y="454"/>
                    </a:lnTo>
                    <a:lnTo>
                      <a:pt x="646" y="504"/>
                    </a:lnTo>
                    <a:lnTo>
                      <a:pt x="722" y="552"/>
                    </a:lnTo>
                    <a:lnTo>
                      <a:pt x="804" y="590"/>
                    </a:lnTo>
                    <a:lnTo>
                      <a:pt x="888" y="617"/>
                    </a:lnTo>
                    <a:lnTo>
                      <a:pt x="972" y="636"/>
                    </a:lnTo>
                    <a:lnTo>
                      <a:pt x="1058" y="643"/>
                    </a:lnTo>
                    <a:lnTo>
                      <a:pt x="1143" y="642"/>
                    </a:lnTo>
                    <a:lnTo>
                      <a:pt x="1227" y="629"/>
                    </a:lnTo>
                    <a:lnTo>
                      <a:pt x="886" y="1108"/>
                    </a:lnTo>
                    <a:lnTo>
                      <a:pt x="871" y="1036"/>
                    </a:lnTo>
                    <a:lnTo>
                      <a:pt x="851" y="963"/>
                    </a:lnTo>
                    <a:lnTo>
                      <a:pt x="823" y="894"/>
                    </a:lnTo>
                    <a:lnTo>
                      <a:pt x="788" y="828"/>
                    </a:lnTo>
                    <a:lnTo>
                      <a:pt x="745" y="764"/>
                    </a:lnTo>
                    <a:lnTo>
                      <a:pt x="694" y="705"/>
                    </a:lnTo>
                    <a:lnTo>
                      <a:pt x="639" y="651"/>
                    </a:lnTo>
                    <a:lnTo>
                      <a:pt x="575" y="601"/>
                    </a:lnTo>
                    <a:lnTo>
                      <a:pt x="499" y="552"/>
                    </a:lnTo>
                    <a:lnTo>
                      <a:pt x="419" y="513"/>
                    </a:lnTo>
                    <a:lnTo>
                      <a:pt x="337" y="485"/>
                    </a:lnTo>
                    <a:lnTo>
                      <a:pt x="253" y="469"/>
                    </a:lnTo>
                    <a:lnTo>
                      <a:pt x="167" y="461"/>
                    </a:lnTo>
                    <a:lnTo>
                      <a:pt x="82" y="461"/>
                    </a:lnTo>
                    <a:lnTo>
                      <a:pt x="0" y="47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5364162" y="2522539"/>
                <a:ext cx="592138" cy="593725"/>
              </a:xfrm>
              <a:custGeom>
                <a:avLst/>
                <a:gdLst>
                  <a:gd name="T0" fmla="*/ 378 w 747"/>
                  <a:gd name="T1" fmla="*/ 0 h 747"/>
                  <a:gd name="T2" fmla="*/ 436 w 747"/>
                  <a:gd name="T3" fmla="*/ 5 h 747"/>
                  <a:gd name="T4" fmla="*/ 492 w 747"/>
                  <a:gd name="T5" fmla="*/ 18 h 747"/>
                  <a:gd name="T6" fmla="*/ 544 w 747"/>
                  <a:gd name="T7" fmla="*/ 41 h 747"/>
                  <a:gd name="T8" fmla="*/ 594 w 747"/>
                  <a:gd name="T9" fmla="*/ 72 h 747"/>
                  <a:gd name="T10" fmla="*/ 639 w 747"/>
                  <a:gd name="T11" fmla="*/ 109 h 747"/>
                  <a:gd name="T12" fmla="*/ 678 w 747"/>
                  <a:gd name="T13" fmla="*/ 156 h 747"/>
                  <a:gd name="T14" fmla="*/ 710 w 747"/>
                  <a:gd name="T15" fmla="*/ 210 h 747"/>
                  <a:gd name="T16" fmla="*/ 732 w 747"/>
                  <a:gd name="T17" fmla="*/ 264 h 747"/>
                  <a:gd name="T18" fmla="*/ 743 w 747"/>
                  <a:gd name="T19" fmla="*/ 321 h 747"/>
                  <a:gd name="T20" fmla="*/ 747 w 747"/>
                  <a:gd name="T21" fmla="*/ 377 h 747"/>
                  <a:gd name="T22" fmla="*/ 743 w 747"/>
                  <a:gd name="T23" fmla="*/ 435 h 747"/>
                  <a:gd name="T24" fmla="*/ 728 w 747"/>
                  <a:gd name="T25" fmla="*/ 490 h 747"/>
                  <a:gd name="T26" fmla="*/ 706 w 747"/>
                  <a:gd name="T27" fmla="*/ 544 h 747"/>
                  <a:gd name="T28" fmla="*/ 676 w 747"/>
                  <a:gd name="T29" fmla="*/ 593 h 747"/>
                  <a:gd name="T30" fmla="*/ 637 w 747"/>
                  <a:gd name="T31" fmla="*/ 637 h 747"/>
                  <a:gd name="T32" fmla="*/ 590 w 747"/>
                  <a:gd name="T33" fmla="*/ 676 h 747"/>
                  <a:gd name="T34" fmla="*/ 538 w 747"/>
                  <a:gd name="T35" fmla="*/ 708 h 747"/>
                  <a:gd name="T36" fmla="*/ 482 w 747"/>
                  <a:gd name="T37" fmla="*/ 730 h 747"/>
                  <a:gd name="T38" fmla="*/ 426 w 747"/>
                  <a:gd name="T39" fmla="*/ 743 h 747"/>
                  <a:gd name="T40" fmla="*/ 369 w 747"/>
                  <a:gd name="T41" fmla="*/ 747 h 747"/>
                  <a:gd name="T42" fmla="*/ 311 w 747"/>
                  <a:gd name="T43" fmla="*/ 741 h 747"/>
                  <a:gd name="T44" fmla="*/ 255 w 747"/>
                  <a:gd name="T45" fmla="*/ 727 h 747"/>
                  <a:gd name="T46" fmla="*/ 203 w 747"/>
                  <a:gd name="T47" fmla="*/ 704 h 747"/>
                  <a:gd name="T48" fmla="*/ 153 w 747"/>
                  <a:gd name="T49" fmla="*/ 675 h 747"/>
                  <a:gd name="T50" fmla="*/ 108 w 747"/>
                  <a:gd name="T51" fmla="*/ 636 h 747"/>
                  <a:gd name="T52" fmla="*/ 69 w 747"/>
                  <a:gd name="T53" fmla="*/ 589 h 747"/>
                  <a:gd name="T54" fmla="*/ 37 w 747"/>
                  <a:gd name="T55" fmla="*/ 537 h 747"/>
                  <a:gd name="T56" fmla="*/ 17 w 747"/>
                  <a:gd name="T57" fmla="*/ 483 h 747"/>
                  <a:gd name="T58" fmla="*/ 4 w 747"/>
                  <a:gd name="T59" fmla="*/ 425 h 747"/>
                  <a:gd name="T60" fmla="*/ 0 w 747"/>
                  <a:gd name="T61" fmla="*/ 368 h 747"/>
                  <a:gd name="T62" fmla="*/ 6 w 747"/>
                  <a:gd name="T63" fmla="*/ 312 h 747"/>
                  <a:gd name="T64" fmla="*/ 19 w 747"/>
                  <a:gd name="T65" fmla="*/ 256 h 747"/>
                  <a:gd name="T66" fmla="*/ 41 w 747"/>
                  <a:gd name="T67" fmla="*/ 202 h 747"/>
                  <a:gd name="T68" fmla="*/ 71 w 747"/>
                  <a:gd name="T69" fmla="*/ 154 h 747"/>
                  <a:gd name="T70" fmla="*/ 110 w 747"/>
                  <a:gd name="T71" fmla="*/ 107 h 747"/>
                  <a:gd name="T72" fmla="*/ 156 w 747"/>
                  <a:gd name="T73" fmla="*/ 68 h 747"/>
                  <a:gd name="T74" fmla="*/ 209 w 747"/>
                  <a:gd name="T75" fmla="*/ 39 h 747"/>
                  <a:gd name="T76" fmla="*/ 264 w 747"/>
                  <a:gd name="T77" fmla="*/ 16 h 747"/>
                  <a:gd name="T78" fmla="*/ 320 w 747"/>
                  <a:gd name="T79" fmla="*/ 3 h 747"/>
                  <a:gd name="T80" fmla="*/ 378 w 747"/>
                  <a:gd name="T81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7">
                    <a:moveTo>
                      <a:pt x="378" y="0"/>
                    </a:moveTo>
                    <a:lnTo>
                      <a:pt x="436" y="5"/>
                    </a:lnTo>
                    <a:lnTo>
                      <a:pt x="492" y="18"/>
                    </a:lnTo>
                    <a:lnTo>
                      <a:pt x="544" y="41"/>
                    </a:lnTo>
                    <a:lnTo>
                      <a:pt x="594" y="72"/>
                    </a:lnTo>
                    <a:lnTo>
                      <a:pt x="639" y="109"/>
                    </a:lnTo>
                    <a:lnTo>
                      <a:pt x="678" y="156"/>
                    </a:lnTo>
                    <a:lnTo>
                      <a:pt x="710" y="210"/>
                    </a:lnTo>
                    <a:lnTo>
                      <a:pt x="732" y="264"/>
                    </a:lnTo>
                    <a:lnTo>
                      <a:pt x="743" y="321"/>
                    </a:lnTo>
                    <a:lnTo>
                      <a:pt x="747" y="377"/>
                    </a:lnTo>
                    <a:lnTo>
                      <a:pt x="743" y="435"/>
                    </a:lnTo>
                    <a:lnTo>
                      <a:pt x="728" y="490"/>
                    </a:lnTo>
                    <a:lnTo>
                      <a:pt x="706" y="544"/>
                    </a:lnTo>
                    <a:lnTo>
                      <a:pt x="676" y="593"/>
                    </a:lnTo>
                    <a:lnTo>
                      <a:pt x="637" y="637"/>
                    </a:lnTo>
                    <a:lnTo>
                      <a:pt x="590" y="676"/>
                    </a:lnTo>
                    <a:lnTo>
                      <a:pt x="538" y="708"/>
                    </a:lnTo>
                    <a:lnTo>
                      <a:pt x="482" y="730"/>
                    </a:lnTo>
                    <a:lnTo>
                      <a:pt x="426" y="743"/>
                    </a:lnTo>
                    <a:lnTo>
                      <a:pt x="369" y="747"/>
                    </a:lnTo>
                    <a:lnTo>
                      <a:pt x="311" y="741"/>
                    </a:lnTo>
                    <a:lnTo>
                      <a:pt x="255" y="727"/>
                    </a:lnTo>
                    <a:lnTo>
                      <a:pt x="203" y="704"/>
                    </a:lnTo>
                    <a:lnTo>
                      <a:pt x="153" y="675"/>
                    </a:lnTo>
                    <a:lnTo>
                      <a:pt x="108" y="636"/>
                    </a:lnTo>
                    <a:lnTo>
                      <a:pt x="69" y="589"/>
                    </a:lnTo>
                    <a:lnTo>
                      <a:pt x="37" y="537"/>
                    </a:lnTo>
                    <a:lnTo>
                      <a:pt x="17" y="483"/>
                    </a:lnTo>
                    <a:lnTo>
                      <a:pt x="4" y="425"/>
                    </a:lnTo>
                    <a:lnTo>
                      <a:pt x="0" y="368"/>
                    </a:lnTo>
                    <a:lnTo>
                      <a:pt x="6" y="312"/>
                    </a:lnTo>
                    <a:lnTo>
                      <a:pt x="19" y="256"/>
                    </a:lnTo>
                    <a:lnTo>
                      <a:pt x="41" y="202"/>
                    </a:lnTo>
                    <a:lnTo>
                      <a:pt x="71" y="154"/>
                    </a:lnTo>
                    <a:lnTo>
                      <a:pt x="110" y="107"/>
                    </a:lnTo>
                    <a:lnTo>
                      <a:pt x="156" y="68"/>
                    </a:lnTo>
                    <a:lnTo>
                      <a:pt x="209" y="39"/>
                    </a:lnTo>
                    <a:lnTo>
                      <a:pt x="264" y="16"/>
                    </a:lnTo>
                    <a:lnTo>
                      <a:pt x="320" y="3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5419725" y="2579689"/>
                <a:ext cx="482600" cy="481013"/>
              </a:xfrm>
              <a:custGeom>
                <a:avLst/>
                <a:gdLst>
                  <a:gd name="T0" fmla="*/ 328 w 607"/>
                  <a:gd name="T1" fmla="*/ 0 h 606"/>
                  <a:gd name="T2" fmla="*/ 378 w 607"/>
                  <a:gd name="T3" fmla="*/ 10 h 606"/>
                  <a:gd name="T4" fmla="*/ 428 w 607"/>
                  <a:gd name="T5" fmla="*/ 26 h 606"/>
                  <a:gd name="T6" fmla="*/ 473 w 607"/>
                  <a:gd name="T7" fmla="*/ 50 h 606"/>
                  <a:gd name="T8" fmla="*/ 516 w 607"/>
                  <a:gd name="T9" fmla="*/ 86 h 606"/>
                  <a:gd name="T10" fmla="*/ 551 w 607"/>
                  <a:gd name="T11" fmla="*/ 127 h 606"/>
                  <a:gd name="T12" fmla="*/ 579 w 607"/>
                  <a:gd name="T13" fmla="*/ 173 h 606"/>
                  <a:gd name="T14" fmla="*/ 598 w 607"/>
                  <a:gd name="T15" fmla="*/ 223 h 606"/>
                  <a:gd name="T16" fmla="*/ 607 w 607"/>
                  <a:gd name="T17" fmla="*/ 275 h 606"/>
                  <a:gd name="T18" fmla="*/ 607 w 607"/>
                  <a:gd name="T19" fmla="*/ 328 h 606"/>
                  <a:gd name="T20" fmla="*/ 598 w 607"/>
                  <a:gd name="T21" fmla="*/ 380 h 606"/>
                  <a:gd name="T22" fmla="*/ 581 w 607"/>
                  <a:gd name="T23" fmla="*/ 428 h 606"/>
                  <a:gd name="T24" fmla="*/ 555 w 607"/>
                  <a:gd name="T25" fmla="*/ 474 h 606"/>
                  <a:gd name="T26" fmla="*/ 521 w 607"/>
                  <a:gd name="T27" fmla="*/ 515 h 606"/>
                  <a:gd name="T28" fmla="*/ 478 w 607"/>
                  <a:gd name="T29" fmla="*/ 551 h 606"/>
                  <a:gd name="T30" fmla="*/ 432 w 607"/>
                  <a:gd name="T31" fmla="*/ 579 h 606"/>
                  <a:gd name="T32" fmla="*/ 382 w 607"/>
                  <a:gd name="T33" fmla="*/ 597 h 606"/>
                  <a:gd name="T34" fmla="*/ 329 w 607"/>
                  <a:gd name="T35" fmla="*/ 606 h 606"/>
                  <a:gd name="T36" fmla="*/ 277 w 607"/>
                  <a:gd name="T37" fmla="*/ 606 h 606"/>
                  <a:gd name="T38" fmla="*/ 227 w 607"/>
                  <a:gd name="T39" fmla="*/ 597 h 606"/>
                  <a:gd name="T40" fmla="*/ 177 w 607"/>
                  <a:gd name="T41" fmla="*/ 580 h 606"/>
                  <a:gd name="T42" fmla="*/ 132 w 607"/>
                  <a:gd name="T43" fmla="*/ 554 h 606"/>
                  <a:gd name="T44" fmla="*/ 91 w 607"/>
                  <a:gd name="T45" fmla="*/ 521 h 606"/>
                  <a:gd name="T46" fmla="*/ 54 w 607"/>
                  <a:gd name="T47" fmla="*/ 480 h 606"/>
                  <a:gd name="T48" fmla="*/ 26 w 607"/>
                  <a:gd name="T49" fmla="*/ 432 h 606"/>
                  <a:gd name="T50" fmla="*/ 9 w 607"/>
                  <a:gd name="T51" fmla="*/ 381 h 606"/>
                  <a:gd name="T52" fmla="*/ 0 w 607"/>
                  <a:gd name="T53" fmla="*/ 331 h 606"/>
                  <a:gd name="T54" fmla="*/ 0 w 607"/>
                  <a:gd name="T55" fmla="*/ 279 h 606"/>
                  <a:gd name="T56" fmla="*/ 7 w 607"/>
                  <a:gd name="T57" fmla="*/ 227 h 606"/>
                  <a:gd name="T58" fmla="*/ 24 w 607"/>
                  <a:gd name="T59" fmla="*/ 179 h 606"/>
                  <a:gd name="T60" fmla="*/ 50 w 607"/>
                  <a:gd name="T61" fmla="*/ 132 h 606"/>
                  <a:gd name="T62" fmla="*/ 84 w 607"/>
                  <a:gd name="T63" fmla="*/ 91 h 606"/>
                  <a:gd name="T64" fmla="*/ 126 w 607"/>
                  <a:gd name="T65" fmla="*/ 56 h 606"/>
                  <a:gd name="T66" fmla="*/ 173 w 607"/>
                  <a:gd name="T67" fmla="*/ 28 h 606"/>
                  <a:gd name="T68" fmla="*/ 223 w 607"/>
                  <a:gd name="T69" fmla="*/ 10 h 606"/>
                  <a:gd name="T70" fmla="*/ 275 w 607"/>
                  <a:gd name="T71" fmla="*/ 0 h 606"/>
                  <a:gd name="T72" fmla="*/ 328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328" y="0"/>
                    </a:moveTo>
                    <a:lnTo>
                      <a:pt x="378" y="10"/>
                    </a:lnTo>
                    <a:lnTo>
                      <a:pt x="428" y="26"/>
                    </a:lnTo>
                    <a:lnTo>
                      <a:pt x="473" y="50"/>
                    </a:lnTo>
                    <a:lnTo>
                      <a:pt x="516" y="86"/>
                    </a:lnTo>
                    <a:lnTo>
                      <a:pt x="551" y="127"/>
                    </a:lnTo>
                    <a:lnTo>
                      <a:pt x="579" y="173"/>
                    </a:lnTo>
                    <a:lnTo>
                      <a:pt x="598" y="223"/>
                    </a:lnTo>
                    <a:lnTo>
                      <a:pt x="607" y="275"/>
                    </a:lnTo>
                    <a:lnTo>
                      <a:pt x="607" y="328"/>
                    </a:lnTo>
                    <a:lnTo>
                      <a:pt x="598" y="380"/>
                    </a:lnTo>
                    <a:lnTo>
                      <a:pt x="581" y="428"/>
                    </a:lnTo>
                    <a:lnTo>
                      <a:pt x="555" y="474"/>
                    </a:lnTo>
                    <a:lnTo>
                      <a:pt x="521" y="515"/>
                    </a:lnTo>
                    <a:lnTo>
                      <a:pt x="478" y="551"/>
                    </a:lnTo>
                    <a:lnTo>
                      <a:pt x="432" y="579"/>
                    </a:lnTo>
                    <a:lnTo>
                      <a:pt x="382" y="597"/>
                    </a:lnTo>
                    <a:lnTo>
                      <a:pt x="329" y="606"/>
                    </a:lnTo>
                    <a:lnTo>
                      <a:pt x="277" y="606"/>
                    </a:lnTo>
                    <a:lnTo>
                      <a:pt x="227" y="597"/>
                    </a:lnTo>
                    <a:lnTo>
                      <a:pt x="177" y="580"/>
                    </a:lnTo>
                    <a:lnTo>
                      <a:pt x="132" y="554"/>
                    </a:lnTo>
                    <a:lnTo>
                      <a:pt x="91" y="521"/>
                    </a:lnTo>
                    <a:lnTo>
                      <a:pt x="54" y="480"/>
                    </a:lnTo>
                    <a:lnTo>
                      <a:pt x="26" y="432"/>
                    </a:lnTo>
                    <a:lnTo>
                      <a:pt x="9" y="381"/>
                    </a:lnTo>
                    <a:lnTo>
                      <a:pt x="0" y="331"/>
                    </a:lnTo>
                    <a:lnTo>
                      <a:pt x="0" y="279"/>
                    </a:lnTo>
                    <a:lnTo>
                      <a:pt x="7" y="227"/>
                    </a:lnTo>
                    <a:lnTo>
                      <a:pt x="24" y="179"/>
                    </a:lnTo>
                    <a:lnTo>
                      <a:pt x="50" y="132"/>
                    </a:lnTo>
                    <a:lnTo>
                      <a:pt x="84" y="91"/>
                    </a:lnTo>
                    <a:lnTo>
                      <a:pt x="126" y="56"/>
                    </a:lnTo>
                    <a:lnTo>
                      <a:pt x="173" y="28"/>
                    </a:lnTo>
                    <a:lnTo>
                      <a:pt x="223" y="10"/>
                    </a:lnTo>
                    <a:lnTo>
                      <a:pt x="275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5372099" y="1300164"/>
                <a:ext cx="592138" cy="590550"/>
              </a:xfrm>
              <a:custGeom>
                <a:avLst/>
                <a:gdLst>
                  <a:gd name="T0" fmla="*/ 369 w 747"/>
                  <a:gd name="T1" fmla="*/ 0 h 746"/>
                  <a:gd name="T2" fmla="*/ 427 w 747"/>
                  <a:gd name="T3" fmla="*/ 4 h 746"/>
                  <a:gd name="T4" fmla="*/ 483 w 747"/>
                  <a:gd name="T5" fmla="*/ 15 h 746"/>
                  <a:gd name="T6" fmla="*/ 539 w 747"/>
                  <a:gd name="T7" fmla="*/ 37 h 746"/>
                  <a:gd name="T8" fmla="*/ 591 w 747"/>
                  <a:gd name="T9" fmla="*/ 69 h 746"/>
                  <a:gd name="T10" fmla="*/ 637 w 747"/>
                  <a:gd name="T11" fmla="*/ 108 h 746"/>
                  <a:gd name="T12" fmla="*/ 676 w 747"/>
                  <a:gd name="T13" fmla="*/ 153 h 746"/>
                  <a:gd name="T14" fmla="*/ 706 w 747"/>
                  <a:gd name="T15" fmla="*/ 203 h 746"/>
                  <a:gd name="T16" fmla="*/ 728 w 747"/>
                  <a:gd name="T17" fmla="*/ 255 h 746"/>
                  <a:gd name="T18" fmla="*/ 742 w 747"/>
                  <a:gd name="T19" fmla="*/ 311 h 746"/>
                  <a:gd name="T20" fmla="*/ 747 w 747"/>
                  <a:gd name="T21" fmla="*/ 368 h 746"/>
                  <a:gd name="T22" fmla="*/ 743 w 747"/>
                  <a:gd name="T23" fmla="*/ 426 h 746"/>
                  <a:gd name="T24" fmla="*/ 730 w 747"/>
                  <a:gd name="T25" fmla="*/ 482 h 746"/>
                  <a:gd name="T26" fmla="*/ 710 w 747"/>
                  <a:gd name="T27" fmla="*/ 538 h 746"/>
                  <a:gd name="T28" fmla="*/ 678 w 747"/>
                  <a:gd name="T29" fmla="*/ 590 h 746"/>
                  <a:gd name="T30" fmla="*/ 639 w 747"/>
                  <a:gd name="T31" fmla="*/ 636 h 746"/>
                  <a:gd name="T32" fmla="*/ 594 w 747"/>
                  <a:gd name="T33" fmla="*/ 673 h 746"/>
                  <a:gd name="T34" fmla="*/ 544 w 747"/>
                  <a:gd name="T35" fmla="*/ 705 h 746"/>
                  <a:gd name="T36" fmla="*/ 492 w 747"/>
                  <a:gd name="T37" fmla="*/ 727 h 746"/>
                  <a:gd name="T38" fmla="*/ 436 w 747"/>
                  <a:gd name="T39" fmla="*/ 740 h 746"/>
                  <a:gd name="T40" fmla="*/ 378 w 747"/>
                  <a:gd name="T41" fmla="*/ 746 h 746"/>
                  <a:gd name="T42" fmla="*/ 321 w 747"/>
                  <a:gd name="T43" fmla="*/ 742 h 746"/>
                  <a:gd name="T44" fmla="*/ 265 w 747"/>
                  <a:gd name="T45" fmla="*/ 729 h 746"/>
                  <a:gd name="T46" fmla="*/ 209 w 747"/>
                  <a:gd name="T47" fmla="*/ 709 h 746"/>
                  <a:gd name="T48" fmla="*/ 157 w 747"/>
                  <a:gd name="T49" fmla="*/ 677 h 746"/>
                  <a:gd name="T50" fmla="*/ 110 w 747"/>
                  <a:gd name="T51" fmla="*/ 638 h 746"/>
                  <a:gd name="T52" fmla="*/ 71 w 747"/>
                  <a:gd name="T53" fmla="*/ 593 h 746"/>
                  <a:gd name="T54" fmla="*/ 41 w 747"/>
                  <a:gd name="T55" fmla="*/ 543 h 746"/>
                  <a:gd name="T56" fmla="*/ 19 w 747"/>
                  <a:gd name="T57" fmla="*/ 489 h 746"/>
                  <a:gd name="T58" fmla="*/ 6 w 747"/>
                  <a:gd name="T59" fmla="*/ 435 h 746"/>
                  <a:gd name="T60" fmla="*/ 0 w 747"/>
                  <a:gd name="T61" fmla="*/ 378 h 746"/>
                  <a:gd name="T62" fmla="*/ 4 w 747"/>
                  <a:gd name="T63" fmla="*/ 320 h 746"/>
                  <a:gd name="T64" fmla="*/ 17 w 747"/>
                  <a:gd name="T65" fmla="*/ 262 h 746"/>
                  <a:gd name="T66" fmla="*/ 38 w 747"/>
                  <a:gd name="T67" fmla="*/ 208 h 746"/>
                  <a:gd name="T68" fmla="*/ 69 w 747"/>
                  <a:gd name="T69" fmla="*/ 156 h 746"/>
                  <a:gd name="T70" fmla="*/ 108 w 747"/>
                  <a:gd name="T71" fmla="*/ 110 h 746"/>
                  <a:gd name="T72" fmla="*/ 153 w 747"/>
                  <a:gd name="T73" fmla="*/ 71 h 746"/>
                  <a:gd name="T74" fmla="*/ 203 w 747"/>
                  <a:gd name="T75" fmla="*/ 41 h 746"/>
                  <a:gd name="T76" fmla="*/ 255 w 747"/>
                  <a:gd name="T77" fmla="*/ 19 h 746"/>
                  <a:gd name="T78" fmla="*/ 311 w 747"/>
                  <a:gd name="T79" fmla="*/ 4 h 746"/>
                  <a:gd name="T80" fmla="*/ 369 w 747"/>
                  <a:gd name="T81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6">
                    <a:moveTo>
                      <a:pt x="369" y="0"/>
                    </a:moveTo>
                    <a:lnTo>
                      <a:pt x="427" y="4"/>
                    </a:lnTo>
                    <a:lnTo>
                      <a:pt x="483" y="15"/>
                    </a:lnTo>
                    <a:lnTo>
                      <a:pt x="539" y="37"/>
                    </a:lnTo>
                    <a:lnTo>
                      <a:pt x="591" y="69"/>
                    </a:lnTo>
                    <a:lnTo>
                      <a:pt x="637" y="108"/>
                    </a:lnTo>
                    <a:lnTo>
                      <a:pt x="676" y="153"/>
                    </a:lnTo>
                    <a:lnTo>
                      <a:pt x="706" y="203"/>
                    </a:lnTo>
                    <a:lnTo>
                      <a:pt x="728" y="255"/>
                    </a:lnTo>
                    <a:lnTo>
                      <a:pt x="742" y="311"/>
                    </a:lnTo>
                    <a:lnTo>
                      <a:pt x="747" y="368"/>
                    </a:lnTo>
                    <a:lnTo>
                      <a:pt x="743" y="426"/>
                    </a:lnTo>
                    <a:lnTo>
                      <a:pt x="730" y="482"/>
                    </a:lnTo>
                    <a:lnTo>
                      <a:pt x="710" y="538"/>
                    </a:lnTo>
                    <a:lnTo>
                      <a:pt x="678" y="590"/>
                    </a:lnTo>
                    <a:lnTo>
                      <a:pt x="639" y="636"/>
                    </a:lnTo>
                    <a:lnTo>
                      <a:pt x="594" y="673"/>
                    </a:lnTo>
                    <a:lnTo>
                      <a:pt x="544" y="705"/>
                    </a:lnTo>
                    <a:lnTo>
                      <a:pt x="492" y="727"/>
                    </a:lnTo>
                    <a:lnTo>
                      <a:pt x="436" y="740"/>
                    </a:lnTo>
                    <a:lnTo>
                      <a:pt x="378" y="746"/>
                    </a:lnTo>
                    <a:lnTo>
                      <a:pt x="321" y="742"/>
                    </a:lnTo>
                    <a:lnTo>
                      <a:pt x="265" y="729"/>
                    </a:lnTo>
                    <a:lnTo>
                      <a:pt x="209" y="709"/>
                    </a:lnTo>
                    <a:lnTo>
                      <a:pt x="157" y="677"/>
                    </a:lnTo>
                    <a:lnTo>
                      <a:pt x="110" y="638"/>
                    </a:lnTo>
                    <a:lnTo>
                      <a:pt x="71" y="593"/>
                    </a:lnTo>
                    <a:lnTo>
                      <a:pt x="41" y="543"/>
                    </a:lnTo>
                    <a:lnTo>
                      <a:pt x="19" y="489"/>
                    </a:lnTo>
                    <a:lnTo>
                      <a:pt x="6" y="435"/>
                    </a:lnTo>
                    <a:lnTo>
                      <a:pt x="0" y="378"/>
                    </a:lnTo>
                    <a:lnTo>
                      <a:pt x="4" y="320"/>
                    </a:lnTo>
                    <a:lnTo>
                      <a:pt x="17" y="262"/>
                    </a:lnTo>
                    <a:lnTo>
                      <a:pt x="38" y="208"/>
                    </a:lnTo>
                    <a:lnTo>
                      <a:pt x="69" y="156"/>
                    </a:lnTo>
                    <a:lnTo>
                      <a:pt x="108" y="110"/>
                    </a:lnTo>
                    <a:lnTo>
                      <a:pt x="153" y="71"/>
                    </a:lnTo>
                    <a:lnTo>
                      <a:pt x="203" y="41"/>
                    </a:lnTo>
                    <a:lnTo>
                      <a:pt x="255" y="19"/>
                    </a:lnTo>
                    <a:lnTo>
                      <a:pt x="311" y="4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5426075" y="1354139"/>
                <a:ext cx="482600" cy="481013"/>
              </a:xfrm>
              <a:custGeom>
                <a:avLst/>
                <a:gdLst>
                  <a:gd name="T0" fmla="*/ 280 w 607"/>
                  <a:gd name="T1" fmla="*/ 0 h 606"/>
                  <a:gd name="T2" fmla="*/ 332 w 607"/>
                  <a:gd name="T3" fmla="*/ 0 h 606"/>
                  <a:gd name="T4" fmla="*/ 384 w 607"/>
                  <a:gd name="T5" fmla="*/ 9 h 606"/>
                  <a:gd name="T6" fmla="*/ 434 w 607"/>
                  <a:gd name="T7" fmla="*/ 28 h 606"/>
                  <a:gd name="T8" fmla="*/ 481 w 607"/>
                  <a:gd name="T9" fmla="*/ 56 h 606"/>
                  <a:gd name="T10" fmla="*/ 524 w 607"/>
                  <a:gd name="T11" fmla="*/ 91 h 606"/>
                  <a:gd name="T12" fmla="*/ 557 w 607"/>
                  <a:gd name="T13" fmla="*/ 134 h 606"/>
                  <a:gd name="T14" fmla="*/ 583 w 607"/>
                  <a:gd name="T15" fmla="*/ 178 h 606"/>
                  <a:gd name="T16" fmla="*/ 600 w 607"/>
                  <a:gd name="T17" fmla="*/ 229 h 606"/>
                  <a:gd name="T18" fmla="*/ 607 w 607"/>
                  <a:gd name="T19" fmla="*/ 279 h 606"/>
                  <a:gd name="T20" fmla="*/ 607 w 607"/>
                  <a:gd name="T21" fmla="*/ 331 h 606"/>
                  <a:gd name="T22" fmla="*/ 598 w 607"/>
                  <a:gd name="T23" fmla="*/ 383 h 606"/>
                  <a:gd name="T24" fmla="*/ 581 w 607"/>
                  <a:gd name="T25" fmla="*/ 433 h 606"/>
                  <a:gd name="T26" fmla="*/ 553 w 607"/>
                  <a:gd name="T27" fmla="*/ 480 h 606"/>
                  <a:gd name="T28" fmla="*/ 516 w 607"/>
                  <a:gd name="T29" fmla="*/ 522 h 606"/>
                  <a:gd name="T30" fmla="*/ 475 w 607"/>
                  <a:gd name="T31" fmla="*/ 556 h 606"/>
                  <a:gd name="T32" fmla="*/ 430 w 607"/>
                  <a:gd name="T33" fmla="*/ 580 h 606"/>
                  <a:gd name="T34" fmla="*/ 380 w 607"/>
                  <a:gd name="T35" fmla="*/ 599 h 606"/>
                  <a:gd name="T36" fmla="*/ 330 w 607"/>
                  <a:gd name="T37" fmla="*/ 606 h 606"/>
                  <a:gd name="T38" fmla="*/ 278 w 607"/>
                  <a:gd name="T39" fmla="*/ 606 h 606"/>
                  <a:gd name="T40" fmla="*/ 226 w 607"/>
                  <a:gd name="T41" fmla="*/ 597 h 606"/>
                  <a:gd name="T42" fmla="*/ 175 w 607"/>
                  <a:gd name="T43" fmla="*/ 578 h 606"/>
                  <a:gd name="T44" fmla="*/ 129 w 607"/>
                  <a:gd name="T45" fmla="*/ 552 h 606"/>
                  <a:gd name="T46" fmla="*/ 86 w 607"/>
                  <a:gd name="T47" fmla="*/ 515 h 606"/>
                  <a:gd name="T48" fmla="*/ 52 w 607"/>
                  <a:gd name="T49" fmla="*/ 474 h 606"/>
                  <a:gd name="T50" fmla="*/ 26 w 607"/>
                  <a:gd name="T51" fmla="*/ 428 h 606"/>
                  <a:gd name="T52" fmla="*/ 10 w 607"/>
                  <a:gd name="T53" fmla="*/ 379 h 606"/>
                  <a:gd name="T54" fmla="*/ 0 w 607"/>
                  <a:gd name="T55" fmla="*/ 329 h 606"/>
                  <a:gd name="T56" fmla="*/ 2 w 607"/>
                  <a:gd name="T57" fmla="*/ 277 h 606"/>
                  <a:gd name="T58" fmla="*/ 10 w 607"/>
                  <a:gd name="T59" fmla="*/ 225 h 606"/>
                  <a:gd name="T60" fmla="*/ 28 w 607"/>
                  <a:gd name="T61" fmla="*/ 175 h 606"/>
                  <a:gd name="T62" fmla="*/ 56 w 607"/>
                  <a:gd name="T63" fmla="*/ 126 h 606"/>
                  <a:gd name="T64" fmla="*/ 91 w 607"/>
                  <a:gd name="T65" fmla="*/ 85 h 606"/>
                  <a:gd name="T66" fmla="*/ 134 w 607"/>
                  <a:gd name="T67" fmla="*/ 52 h 606"/>
                  <a:gd name="T68" fmla="*/ 179 w 607"/>
                  <a:gd name="T69" fmla="*/ 26 h 606"/>
                  <a:gd name="T70" fmla="*/ 229 w 607"/>
                  <a:gd name="T71" fmla="*/ 9 h 606"/>
                  <a:gd name="T72" fmla="*/ 280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280" y="0"/>
                    </a:moveTo>
                    <a:lnTo>
                      <a:pt x="332" y="0"/>
                    </a:lnTo>
                    <a:lnTo>
                      <a:pt x="384" y="9"/>
                    </a:lnTo>
                    <a:lnTo>
                      <a:pt x="434" y="28"/>
                    </a:lnTo>
                    <a:lnTo>
                      <a:pt x="481" y="56"/>
                    </a:lnTo>
                    <a:lnTo>
                      <a:pt x="524" y="91"/>
                    </a:lnTo>
                    <a:lnTo>
                      <a:pt x="557" y="134"/>
                    </a:lnTo>
                    <a:lnTo>
                      <a:pt x="583" y="178"/>
                    </a:lnTo>
                    <a:lnTo>
                      <a:pt x="600" y="229"/>
                    </a:lnTo>
                    <a:lnTo>
                      <a:pt x="607" y="279"/>
                    </a:lnTo>
                    <a:lnTo>
                      <a:pt x="607" y="331"/>
                    </a:lnTo>
                    <a:lnTo>
                      <a:pt x="598" y="383"/>
                    </a:lnTo>
                    <a:lnTo>
                      <a:pt x="581" y="433"/>
                    </a:lnTo>
                    <a:lnTo>
                      <a:pt x="553" y="480"/>
                    </a:lnTo>
                    <a:lnTo>
                      <a:pt x="516" y="522"/>
                    </a:lnTo>
                    <a:lnTo>
                      <a:pt x="475" y="556"/>
                    </a:lnTo>
                    <a:lnTo>
                      <a:pt x="430" y="580"/>
                    </a:lnTo>
                    <a:lnTo>
                      <a:pt x="380" y="599"/>
                    </a:lnTo>
                    <a:lnTo>
                      <a:pt x="330" y="606"/>
                    </a:lnTo>
                    <a:lnTo>
                      <a:pt x="278" y="606"/>
                    </a:lnTo>
                    <a:lnTo>
                      <a:pt x="226" y="597"/>
                    </a:lnTo>
                    <a:lnTo>
                      <a:pt x="175" y="578"/>
                    </a:lnTo>
                    <a:lnTo>
                      <a:pt x="129" y="552"/>
                    </a:lnTo>
                    <a:lnTo>
                      <a:pt x="86" y="515"/>
                    </a:lnTo>
                    <a:lnTo>
                      <a:pt x="52" y="474"/>
                    </a:lnTo>
                    <a:lnTo>
                      <a:pt x="26" y="428"/>
                    </a:lnTo>
                    <a:lnTo>
                      <a:pt x="10" y="379"/>
                    </a:lnTo>
                    <a:lnTo>
                      <a:pt x="0" y="329"/>
                    </a:lnTo>
                    <a:lnTo>
                      <a:pt x="2" y="277"/>
                    </a:lnTo>
                    <a:lnTo>
                      <a:pt x="10" y="225"/>
                    </a:lnTo>
                    <a:lnTo>
                      <a:pt x="28" y="175"/>
                    </a:lnTo>
                    <a:lnTo>
                      <a:pt x="56" y="126"/>
                    </a:lnTo>
                    <a:lnTo>
                      <a:pt x="91" y="85"/>
                    </a:lnTo>
                    <a:lnTo>
                      <a:pt x="134" y="52"/>
                    </a:lnTo>
                    <a:lnTo>
                      <a:pt x="179" y="26"/>
                    </a:lnTo>
                    <a:lnTo>
                      <a:pt x="229" y="9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6229350" y="1909764"/>
                <a:ext cx="592138" cy="590550"/>
              </a:xfrm>
              <a:custGeom>
                <a:avLst/>
                <a:gdLst>
                  <a:gd name="T0" fmla="*/ 369 w 747"/>
                  <a:gd name="T1" fmla="*/ 0 h 746"/>
                  <a:gd name="T2" fmla="*/ 427 w 747"/>
                  <a:gd name="T3" fmla="*/ 4 h 746"/>
                  <a:gd name="T4" fmla="*/ 483 w 747"/>
                  <a:gd name="T5" fmla="*/ 15 h 746"/>
                  <a:gd name="T6" fmla="*/ 539 w 747"/>
                  <a:gd name="T7" fmla="*/ 37 h 746"/>
                  <a:gd name="T8" fmla="*/ 591 w 747"/>
                  <a:gd name="T9" fmla="*/ 69 h 746"/>
                  <a:gd name="T10" fmla="*/ 637 w 747"/>
                  <a:gd name="T11" fmla="*/ 108 h 746"/>
                  <a:gd name="T12" fmla="*/ 677 w 747"/>
                  <a:gd name="T13" fmla="*/ 153 h 746"/>
                  <a:gd name="T14" fmla="*/ 706 w 747"/>
                  <a:gd name="T15" fmla="*/ 203 h 746"/>
                  <a:gd name="T16" fmla="*/ 729 w 747"/>
                  <a:gd name="T17" fmla="*/ 255 h 746"/>
                  <a:gd name="T18" fmla="*/ 742 w 747"/>
                  <a:gd name="T19" fmla="*/ 311 h 746"/>
                  <a:gd name="T20" fmla="*/ 747 w 747"/>
                  <a:gd name="T21" fmla="*/ 368 h 746"/>
                  <a:gd name="T22" fmla="*/ 744 w 747"/>
                  <a:gd name="T23" fmla="*/ 426 h 746"/>
                  <a:gd name="T24" fmla="*/ 731 w 747"/>
                  <a:gd name="T25" fmla="*/ 482 h 746"/>
                  <a:gd name="T26" fmla="*/ 710 w 747"/>
                  <a:gd name="T27" fmla="*/ 537 h 746"/>
                  <a:gd name="T28" fmla="*/ 678 w 747"/>
                  <a:gd name="T29" fmla="*/ 590 h 746"/>
                  <a:gd name="T30" fmla="*/ 639 w 747"/>
                  <a:gd name="T31" fmla="*/ 636 h 746"/>
                  <a:gd name="T32" fmla="*/ 595 w 747"/>
                  <a:gd name="T33" fmla="*/ 675 h 746"/>
                  <a:gd name="T34" fmla="*/ 544 w 747"/>
                  <a:gd name="T35" fmla="*/ 705 h 746"/>
                  <a:gd name="T36" fmla="*/ 492 w 747"/>
                  <a:gd name="T37" fmla="*/ 727 h 746"/>
                  <a:gd name="T38" fmla="*/ 436 w 747"/>
                  <a:gd name="T39" fmla="*/ 740 h 746"/>
                  <a:gd name="T40" fmla="*/ 379 w 747"/>
                  <a:gd name="T41" fmla="*/ 746 h 746"/>
                  <a:gd name="T42" fmla="*/ 321 w 747"/>
                  <a:gd name="T43" fmla="*/ 742 h 746"/>
                  <a:gd name="T44" fmla="*/ 265 w 747"/>
                  <a:gd name="T45" fmla="*/ 729 h 746"/>
                  <a:gd name="T46" fmla="*/ 209 w 747"/>
                  <a:gd name="T47" fmla="*/ 709 h 746"/>
                  <a:gd name="T48" fmla="*/ 157 w 747"/>
                  <a:gd name="T49" fmla="*/ 677 h 746"/>
                  <a:gd name="T50" fmla="*/ 110 w 747"/>
                  <a:gd name="T51" fmla="*/ 638 h 746"/>
                  <a:gd name="T52" fmla="*/ 71 w 747"/>
                  <a:gd name="T53" fmla="*/ 593 h 746"/>
                  <a:gd name="T54" fmla="*/ 41 w 747"/>
                  <a:gd name="T55" fmla="*/ 543 h 746"/>
                  <a:gd name="T56" fmla="*/ 19 w 747"/>
                  <a:gd name="T57" fmla="*/ 491 h 746"/>
                  <a:gd name="T58" fmla="*/ 6 w 747"/>
                  <a:gd name="T59" fmla="*/ 435 h 746"/>
                  <a:gd name="T60" fmla="*/ 0 w 747"/>
                  <a:gd name="T61" fmla="*/ 378 h 746"/>
                  <a:gd name="T62" fmla="*/ 4 w 747"/>
                  <a:gd name="T63" fmla="*/ 320 h 746"/>
                  <a:gd name="T64" fmla="*/ 15 w 747"/>
                  <a:gd name="T65" fmla="*/ 264 h 746"/>
                  <a:gd name="T66" fmla="*/ 38 w 747"/>
                  <a:gd name="T67" fmla="*/ 208 h 746"/>
                  <a:gd name="T68" fmla="*/ 69 w 747"/>
                  <a:gd name="T69" fmla="*/ 156 h 746"/>
                  <a:gd name="T70" fmla="*/ 108 w 747"/>
                  <a:gd name="T71" fmla="*/ 110 h 746"/>
                  <a:gd name="T72" fmla="*/ 153 w 747"/>
                  <a:gd name="T73" fmla="*/ 71 h 746"/>
                  <a:gd name="T74" fmla="*/ 203 w 747"/>
                  <a:gd name="T75" fmla="*/ 41 h 746"/>
                  <a:gd name="T76" fmla="*/ 256 w 747"/>
                  <a:gd name="T77" fmla="*/ 19 h 746"/>
                  <a:gd name="T78" fmla="*/ 311 w 747"/>
                  <a:gd name="T79" fmla="*/ 4 h 746"/>
                  <a:gd name="T80" fmla="*/ 369 w 747"/>
                  <a:gd name="T81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6">
                    <a:moveTo>
                      <a:pt x="369" y="0"/>
                    </a:moveTo>
                    <a:lnTo>
                      <a:pt x="427" y="4"/>
                    </a:lnTo>
                    <a:lnTo>
                      <a:pt x="483" y="15"/>
                    </a:lnTo>
                    <a:lnTo>
                      <a:pt x="539" y="37"/>
                    </a:lnTo>
                    <a:lnTo>
                      <a:pt x="591" y="69"/>
                    </a:lnTo>
                    <a:lnTo>
                      <a:pt x="637" y="108"/>
                    </a:lnTo>
                    <a:lnTo>
                      <a:pt x="677" y="153"/>
                    </a:lnTo>
                    <a:lnTo>
                      <a:pt x="706" y="203"/>
                    </a:lnTo>
                    <a:lnTo>
                      <a:pt x="729" y="255"/>
                    </a:lnTo>
                    <a:lnTo>
                      <a:pt x="742" y="311"/>
                    </a:lnTo>
                    <a:lnTo>
                      <a:pt x="747" y="368"/>
                    </a:lnTo>
                    <a:lnTo>
                      <a:pt x="744" y="426"/>
                    </a:lnTo>
                    <a:lnTo>
                      <a:pt x="731" y="482"/>
                    </a:lnTo>
                    <a:lnTo>
                      <a:pt x="710" y="537"/>
                    </a:lnTo>
                    <a:lnTo>
                      <a:pt x="678" y="590"/>
                    </a:lnTo>
                    <a:lnTo>
                      <a:pt x="639" y="636"/>
                    </a:lnTo>
                    <a:lnTo>
                      <a:pt x="595" y="675"/>
                    </a:lnTo>
                    <a:lnTo>
                      <a:pt x="544" y="705"/>
                    </a:lnTo>
                    <a:lnTo>
                      <a:pt x="492" y="727"/>
                    </a:lnTo>
                    <a:lnTo>
                      <a:pt x="436" y="740"/>
                    </a:lnTo>
                    <a:lnTo>
                      <a:pt x="379" y="746"/>
                    </a:lnTo>
                    <a:lnTo>
                      <a:pt x="321" y="742"/>
                    </a:lnTo>
                    <a:lnTo>
                      <a:pt x="265" y="729"/>
                    </a:lnTo>
                    <a:lnTo>
                      <a:pt x="209" y="709"/>
                    </a:lnTo>
                    <a:lnTo>
                      <a:pt x="157" y="677"/>
                    </a:lnTo>
                    <a:lnTo>
                      <a:pt x="110" y="638"/>
                    </a:lnTo>
                    <a:lnTo>
                      <a:pt x="71" y="593"/>
                    </a:lnTo>
                    <a:lnTo>
                      <a:pt x="41" y="543"/>
                    </a:lnTo>
                    <a:lnTo>
                      <a:pt x="19" y="491"/>
                    </a:lnTo>
                    <a:lnTo>
                      <a:pt x="6" y="435"/>
                    </a:lnTo>
                    <a:lnTo>
                      <a:pt x="0" y="378"/>
                    </a:lnTo>
                    <a:lnTo>
                      <a:pt x="4" y="320"/>
                    </a:lnTo>
                    <a:lnTo>
                      <a:pt x="15" y="264"/>
                    </a:lnTo>
                    <a:lnTo>
                      <a:pt x="38" y="208"/>
                    </a:lnTo>
                    <a:lnTo>
                      <a:pt x="69" y="156"/>
                    </a:lnTo>
                    <a:lnTo>
                      <a:pt x="108" y="110"/>
                    </a:lnTo>
                    <a:lnTo>
                      <a:pt x="153" y="71"/>
                    </a:lnTo>
                    <a:lnTo>
                      <a:pt x="203" y="41"/>
                    </a:lnTo>
                    <a:lnTo>
                      <a:pt x="256" y="19"/>
                    </a:lnTo>
                    <a:lnTo>
                      <a:pt x="311" y="4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6283326" y="1963740"/>
                <a:ext cx="482600" cy="481013"/>
              </a:xfrm>
              <a:custGeom>
                <a:avLst/>
                <a:gdLst>
                  <a:gd name="T0" fmla="*/ 280 w 608"/>
                  <a:gd name="T1" fmla="*/ 0 h 606"/>
                  <a:gd name="T2" fmla="*/ 332 w 608"/>
                  <a:gd name="T3" fmla="*/ 0 h 606"/>
                  <a:gd name="T4" fmla="*/ 384 w 608"/>
                  <a:gd name="T5" fmla="*/ 9 h 606"/>
                  <a:gd name="T6" fmla="*/ 434 w 608"/>
                  <a:gd name="T7" fmla="*/ 28 h 606"/>
                  <a:gd name="T8" fmla="*/ 481 w 608"/>
                  <a:gd name="T9" fmla="*/ 56 h 606"/>
                  <a:gd name="T10" fmla="*/ 524 w 608"/>
                  <a:gd name="T11" fmla="*/ 91 h 606"/>
                  <a:gd name="T12" fmla="*/ 557 w 608"/>
                  <a:gd name="T13" fmla="*/ 134 h 606"/>
                  <a:gd name="T14" fmla="*/ 583 w 608"/>
                  <a:gd name="T15" fmla="*/ 178 h 606"/>
                  <a:gd name="T16" fmla="*/ 600 w 608"/>
                  <a:gd name="T17" fmla="*/ 229 h 606"/>
                  <a:gd name="T18" fmla="*/ 608 w 608"/>
                  <a:gd name="T19" fmla="*/ 279 h 606"/>
                  <a:gd name="T20" fmla="*/ 608 w 608"/>
                  <a:gd name="T21" fmla="*/ 331 h 606"/>
                  <a:gd name="T22" fmla="*/ 598 w 608"/>
                  <a:gd name="T23" fmla="*/ 383 h 606"/>
                  <a:gd name="T24" fmla="*/ 581 w 608"/>
                  <a:gd name="T25" fmla="*/ 433 h 606"/>
                  <a:gd name="T26" fmla="*/ 553 w 608"/>
                  <a:gd name="T27" fmla="*/ 480 h 606"/>
                  <a:gd name="T28" fmla="*/ 516 w 608"/>
                  <a:gd name="T29" fmla="*/ 522 h 606"/>
                  <a:gd name="T30" fmla="*/ 475 w 608"/>
                  <a:gd name="T31" fmla="*/ 556 h 606"/>
                  <a:gd name="T32" fmla="*/ 431 w 608"/>
                  <a:gd name="T33" fmla="*/ 582 h 606"/>
                  <a:gd name="T34" fmla="*/ 380 w 608"/>
                  <a:gd name="T35" fmla="*/ 599 h 606"/>
                  <a:gd name="T36" fmla="*/ 330 w 608"/>
                  <a:gd name="T37" fmla="*/ 606 h 606"/>
                  <a:gd name="T38" fmla="*/ 278 w 608"/>
                  <a:gd name="T39" fmla="*/ 606 h 606"/>
                  <a:gd name="T40" fmla="*/ 226 w 608"/>
                  <a:gd name="T41" fmla="*/ 597 h 606"/>
                  <a:gd name="T42" fmla="*/ 175 w 608"/>
                  <a:gd name="T43" fmla="*/ 578 h 606"/>
                  <a:gd name="T44" fmla="*/ 129 w 608"/>
                  <a:gd name="T45" fmla="*/ 552 h 606"/>
                  <a:gd name="T46" fmla="*/ 86 w 608"/>
                  <a:gd name="T47" fmla="*/ 515 h 606"/>
                  <a:gd name="T48" fmla="*/ 53 w 608"/>
                  <a:gd name="T49" fmla="*/ 474 h 606"/>
                  <a:gd name="T50" fmla="*/ 26 w 608"/>
                  <a:gd name="T51" fmla="*/ 428 h 606"/>
                  <a:gd name="T52" fmla="*/ 10 w 608"/>
                  <a:gd name="T53" fmla="*/ 379 h 606"/>
                  <a:gd name="T54" fmla="*/ 0 w 608"/>
                  <a:gd name="T55" fmla="*/ 329 h 606"/>
                  <a:gd name="T56" fmla="*/ 0 w 608"/>
                  <a:gd name="T57" fmla="*/ 277 h 606"/>
                  <a:gd name="T58" fmla="*/ 10 w 608"/>
                  <a:gd name="T59" fmla="*/ 225 h 606"/>
                  <a:gd name="T60" fmla="*/ 28 w 608"/>
                  <a:gd name="T61" fmla="*/ 175 h 606"/>
                  <a:gd name="T62" fmla="*/ 56 w 608"/>
                  <a:gd name="T63" fmla="*/ 126 h 606"/>
                  <a:gd name="T64" fmla="*/ 92 w 608"/>
                  <a:gd name="T65" fmla="*/ 85 h 606"/>
                  <a:gd name="T66" fmla="*/ 134 w 608"/>
                  <a:gd name="T67" fmla="*/ 52 h 606"/>
                  <a:gd name="T68" fmla="*/ 179 w 608"/>
                  <a:gd name="T69" fmla="*/ 26 h 606"/>
                  <a:gd name="T70" fmla="*/ 229 w 608"/>
                  <a:gd name="T71" fmla="*/ 9 h 606"/>
                  <a:gd name="T72" fmla="*/ 280 w 608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8" h="606">
                    <a:moveTo>
                      <a:pt x="280" y="0"/>
                    </a:moveTo>
                    <a:lnTo>
                      <a:pt x="332" y="0"/>
                    </a:lnTo>
                    <a:lnTo>
                      <a:pt x="384" y="9"/>
                    </a:lnTo>
                    <a:lnTo>
                      <a:pt x="434" y="28"/>
                    </a:lnTo>
                    <a:lnTo>
                      <a:pt x="481" y="56"/>
                    </a:lnTo>
                    <a:lnTo>
                      <a:pt x="524" y="91"/>
                    </a:lnTo>
                    <a:lnTo>
                      <a:pt x="557" y="134"/>
                    </a:lnTo>
                    <a:lnTo>
                      <a:pt x="583" y="178"/>
                    </a:lnTo>
                    <a:lnTo>
                      <a:pt x="600" y="229"/>
                    </a:lnTo>
                    <a:lnTo>
                      <a:pt x="608" y="279"/>
                    </a:lnTo>
                    <a:lnTo>
                      <a:pt x="608" y="331"/>
                    </a:lnTo>
                    <a:lnTo>
                      <a:pt x="598" y="383"/>
                    </a:lnTo>
                    <a:lnTo>
                      <a:pt x="581" y="433"/>
                    </a:lnTo>
                    <a:lnTo>
                      <a:pt x="553" y="480"/>
                    </a:lnTo>
                    <a:lnTo>
                      <a:pt x="516" y="522"/>
                    </a:lnTo>
                    <a:lnTo>
                      <a:pt x="475" y="556"/>
                    </a:lnTo>
                    <a:lnTo>
                      <a:pt x="431" y="582"/>
                    </a:lnTo>
                    <a:lnTo>
                      <a:pt x="380" y="599"/>
                    </a:lnTo>
                    <a:lnTo>
                      <a:pt x="330" y="606"/>
                    </a:lnTo>
                    <a:lnTo>
                      <a:pt x="278" y="606"/>
                    </a:lnTo>
                    <a:lnTo>
                      <a:pt x="226" y="597"/>
                    </a:lnTo>
                    <a:lnTo>
                      <a:pt x="175" y="578"/>
                    </a:lnTo>
                    <a:lnTo>
                      <a:pt x="129" y="552"/>
                    </a:lnTo>
                    <a:lnTo>
                      <a:pt x="86" y="515"/>
                    </a:lnTo>
                    <a:lnTo>
                      <a:pt x="53" y="474"/>
                    </a:lnTo>
                    <a:lnTo>
                      <a:pt x="26" y="428"/>
                    </a:lnTo>
                    <a:lnTo>
                      <a:pt x="10" y="379"/>
                    </a:lnTo>
                    <a:lnTo>
                      <a:pt x="0" y="329"/>
                    </a:lnTo>
                    <a:lnTo>
                      <a:pt x="0" y="277"/>
                    </a:lnTo>
                    <a:lnTo>
                      <a:pt x="10" y="225"/>
                    </a:lnTo>
                    <a:lnTo>
                      <a:pt x="28" y="175"/>
                    </a:lnTo>
                    <a:lnTo>
                      <a:pt x="56" y="126"/>
                    </a:lnTo>
                    <a:lnTo>
                      <a:pt x="92" y="85"/>
                    </a:lnTo>
                    <a:lnTo>
                      <a:pt x="134" y="52"/>
                    </a:lnTo>
                    <a:lnTo>
                      <a:pt x="179" y="26"/>
                    </a:lnTo>
                    <a:lnTo>
                      <a:pt x="229" y="9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>
                <a:off x="6221412" y="3130553"/>
                <a:ext cx="592138" cy="592138"/>
              </a:xfrm>
              <a:custGeom>
                <a:avLst/>
                <a:gdLst>
                  <a:gd name="T0" fmla="*/ 369 w 747"/>
                  <a:gd name="T1" fmla="*/ 0 h 745"/>
                  <a:gd name="T2" fmla="*/ 427 w 747"/>
                  <a:gd name="T3" fmla="*/ 3 h 745"/>
                  <a:gd name="T4" fmla="*/ 483 w 747"/>
                  <a:gd name="T5" fmla="*/ 16 h 745"/>
                  <a:gd name="T6" fmla="*/ 538 w 747"/>
                  <a:gd name="T7" fmla="*/ 37 h 745"/>
                  <a:gd name="T8" fmla="*/ 591 w 747"/>
                  <a:gd name="T9" fmla="*/ 68 h 745"/>
                  <a:gd name="T10" fmla="*/ 637 w 747"/>
                  <a:gd name="T11" fmla="*/ 108 h 745"/>
                  <a:gd name="T12" fmla="*/ 676 w 747"/>
                  <a:gd name="T13" fmla="*/ 152 h 745"/>
                  <a:gd name="T14" fmla="*/ 706 w 747"/>
                  <a:gd name="T15" fmla="*/ 202 h 745"/>
                  <a:gd name="T16" fmla="*/ 728 w 747"/>
                  <a:gd name="T17" fmla="*/ 254 h 745"/>
                  <a:gd name="T18" fmla="*/ 741 w 747"/>
                  <a:gd name="T19" fmla="*/ 310 h 745"/>
                  <a:gd name="T20" fmla="*/ 747 w 747"/>
                  <a:gd name="T21" fmla="*/ 368 h 745"/>
                  <a:gd name="T22" fmla="*/ 743 w 747"/>
                  <a:gd name="T23" fmla="*/ 425 h 745"/>
                  <a:gd name="T24" fmla="*/ 730 w 747"/>
                  <a:gd name="T25" fmla="*/ 481 h 745"/>
                  <a:gd name="T26" fmla="*/ 710 w 747"/>
                  <a:gd name="T27" fmla="*/ 537 h 745"/>
                  <a:gd name="T28" fmla="*/ 678 w 747"/>
                  <a:gd name="T29" fmla="*/ 589 h 745"/>
                  <a:gd name="T30" fmla="*/ 639 w 747"/>
                  <a:gd name="T31" fmla="*/ 636 h 745"/>
                  <a:gd name="T32" fmla="*/ 594 w 747"/>
                  <a:gd name="T33" fmla="*/ 675 h 745"/>
                  <a:gd name="T34" fmla="*/ 544 w 747"/>
                  <a:gd name="T35" fmla="*/ 704 h 745"/>
                  <a:gd name="T36" fmla="*/ 492 w 747"/>
                  <a:gd name="T37" fmla="*/ 727 h 745"/>
                  <a:gd name="T38" fmla="*/ 436 w 747"/>
                  <a:gd name="T39" fmla="*/ 742 h 745"/>
                  <a:gd name="T40" fmla="*/ 378 w 747"/>
                  <a:gd name="T41" fmla="*/ 745 h 745"/>
                  <a:gd name="T42" fmla="*/ 320 w 747"/>
                  <a:gd name="T43" fmla="*/ 742 h 745"/>
                  <a:gd name="T44" fmla="*/ 265 w 747"/>
                  <a:gd name="T45" fmla="*/ 730 h 745"/>
                  <a:gd name="T46" fmla="*/ 209 w 747"/>
                  <a:gd name="T47" fmla="*/ 708 h 745"/>
                  <a:gd name="T48" fmla="*/ 157 w 747"/>
                  <a:gd name="T49" fmla="*/ 676 h 745"/>
                  <a:gd name="T50" fmla="*/ 110 w 747"/>
                  <a:gd name="T51" fmla="*/ 637 h 745"/>
                  <a:gd name="T52" fmla="*/ 71 w 747"/>
                  <a:gd name="T53" fmla="*/ 593 h 745"/>
                  <a:gd name="T54" fmla="*/ 41 w 747"/>
                  <a:gd name="T55" fmla="*/ 543 h 745"/>
                  <a:gd name="T56" fmla="*/ 19 w 747"/>
                  <a:gd name="T57" fmla="*/ 491 h 745"/>
                  <a:gd name="T58" fmla="*/ 6 w 747"/>
                  <a:gd name="T59" fmla="*/ 435 h 745"/>
                  <a:gd name="T60" fmla="*/ 0 w 747"/>
                  <a:gd name="T61" fmla="*/ 377 h 745"/>
                  <a:gd name="T62" fmla="*/ 4 w 747"/>
                  <a:gd name="T63" fmla="*/ 319 h 745"/>
                  <a:gd name="T64" fmla="*/ 17 w 747"/>
                  <a:gd name="T65" fmla="*/ 264 h 745"/>
                  <a:gd name="T66" fmla="*/ 37 w 747"/>
                  <a:gd name="T67" fmla="*/ 208 h 745"/>
                  <a:gd name="T68" fmla="*/ 69 w 747"/>
                  <a:gd name="T69" fmla="*/ 156 h 745"/>
                  <a:gd name="T70" fmla="*/ 108 w 747"/>
                  <a:gd name="T71" fmla="*/ 109 h 745"/>
                  <a:gd name="T72" fmla="*/ 153 w 747"/>
                  <a:gd name="T73" fmla="*/ 70 h 745"/>
                  <a:gd name="T74" fmla="*/ 203 w 747"/>
                  <a:gd name="T75" fmla="*/ 41 h 745"/>
                  <a:gd name="T76" fmla="*/ 255 w 747"/>
                  <a:gd name="T77" fmla="*/ 18 h 745"/>
                  <a:gd name="T78" fmla="*/ 311 w 747"/>
                  <a:gd name="T79" fmla="*/ 5 h 745"/>
                  <a:gd name="T80" fmla="*/ 369 w 747"/>
                  <a:gd name="T8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5">
                    <a:moveTo>
                      <a:pt x="369" y="0"/>
                    </a:moveTo>
                    <a:lnTo>
                      <a:pt x="427" y="3"/>
                    </a:lnTo>
                    <a:lnTo>
                      <a:pt x="483" y="16"/>
                    </a:lnTo>
                    <a:lnTo>
                      <a:pt x="538" y="37"/>
                    </a:lnTo>
                    <a:lnTo>
                      <a:pt x="591" y="68"/>
                    </a:lnTo>
                    <a:lnTo>
                      <a:pt x="637" y="108"/>
                    </a:lnTo>
                    <a:lnTo>
                      <a:pt x="676" y="152"/>
                    </a:lnTo>
                    <a:lnTo>
                      <a:pt x="706" y="202"/>
                    </a:lnTo>
                    <a:lnTo>
                      <a:pt x="728" y="254"/>
                    </a:lnTo>
                    <a:lnTo>
                      <a:pt x="741" y="310"/>
                    </a:lnTo>
                    <a:lnTo>
                      <a:pt x="747" y="368"/>
                    </a:lnTo>
                    <a:lnTo>
                      <a:pt x="743" y="425"/>
                    </a:lnTo>
                    <a:lnTo>
                      <a:pt x="730" y="481"/>
                    </a:lnTo>
                    <a:lnTo>
                      <a:pt x="710" y="537"/>
                    </a:lnTo>
                    <a:lnTo>
                      <a:pt x="678" y="589"/>
                    </a:lnTo>
                    <a:lnTo>
                      <a:pt x="639" y="636"/>
                    </a:lnTo>
                    <a:lnTo>
                      <a:pt x="594" y="675"/>
                    </a:lnTo>
                    <a:lnTo>
                      <a:pt x="544" y="704"/>
                    </a:lnTo>
                    <a:lnTo>
                      <a:pt x="492" y="727"/>
                    </a:lnTo>
                    <a:lnTo>
                      <a:pt x="436" y="742"/>
                    </a:lnTo>
                    <a:lnTo>
                      <a:pt x="378" y="745"/>
                    </a:lnTo>
                    <a:lnTo>
                      <a:pt x="320" y="742"/>
                    </a:lnTo>
                    <a:lnTo>
                      <a:pt x="265" y="730"/>
                    </a:lnTo>
                    <a:lnTo>
                      <a:pt x="209" y="708"/>
                    </a:lnTo>
                    <a:lnTo>
                      <a:pt x="157" y="676"/>
                    </a:lnTo>
                    <a:lnTo>
                      <a:pt x="110" y="637"/>
                    </a:lnTo>
                    <a:lnTo>
                      <a:pt x="71" y="593"/>
                    </a:lnTo>
                    <a:lnTo>
                      <a:pt x="41" y="543"/>
                    </a:lnTo>
                    <a:lnTo>
                      <a:pt x="19" y="491"/>
                    </a:lnTo>
                    <a:lnTo>
                      <a:pt x="6" y="435"/>
                    </a:lnTo>
                    <a:lnTo>
                      <a:pt x="0" y="377"/>
                    </a:lnTo>
                    <a:lnTo>
                      <a:pt x="4" y="319"/>
                    </a:lnTo>
                    <a:lnTo>
                      <a:pt x="17" y="264"/>
                    </a:lnTo>
                    <a:lnTo>
                      <a:pt x="37" y="208"/>
                    </a:lnTo>
                    <a:lnTo>
                      <a:pt x="69" y="156"/>
                    </a:lnTo>
                    <a:lnTo>
                      <a:pt x="108" y="109"/>
                    </a:lnTo>
                    <a:lnTo>
                      <a:pt x="153" y="70"/>
                    </a:lnTo>
                    <a:lnTo>
                      <a:pt x="203" y="41"/>
                    </a:lnTo>
                    <a:lnTo>
                      <a:pt x="255" y="18"/>
                    </a:lnTo>
                    <a:lnTo>
                      <a:pt x="311" y="5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6276975" y="3187702"/>
                <a:ext cx="482600" cy="481013"/>
              </a:xfrm>
              <a:custGeom>
                <a:avLst/>
                <a:gdLst>
                  <a:gd name="T0" fmla="*/ 277 w 607"/>
                  <a:gd name="T1" fmla="*/ 0 h 606"/>
                  <a:gd name="T2" fmla="*/ 330 w 607"/>
                  <a:gd name="T3" fmla="*/ 0 h 606"/>
                  <a:gd name="T4" fmla="*/ 382 w 607"/>
                  <a:gd name="T5" fmla="*/ 10 h 606"/>
                  <a:gd name="T6" fmla="*/ 432 w 607"/>
                  <a:gd name="T7" fmla="*/ 26 h 606"/>
                  <a:gd name="T8" fmla="*/ 479 w 607"/>
                  <a:gd name="T9" fmla="*/ 54 h 606"/>
                  <a:gd name="T10" fmla="*/ 521 w 607"/>
                  <a:gd name="T11" fmla="*/ 91 h 606"/>
                  <a:gd name="T12" fmla="*/ 555 w 607"/>
                  <a:gd name="T13" fmla="*/ 132 h 606"/>
                  <a:gd name="T14" fmla="*/ 581 w 607"/>
                  <a:gd name="T15" fmla="*/ 177 h 606"/>
                  <a:gd name="T16" fmla="*/ 598 w 607"/>
                  <a:gd name="T17" fmla="*/ 227 h 606"/>
                  <a:gd name="T18" fmla="*/ 607 w 607"/>
                  <a:gd name="T19" fmla="*/ 277 h 606"/>
                  <a:gd name="T20" fmla="*/ 605 w 607"/>
                  <a:gd name="T21" fmla="*/ 329 h 606"/>
                  <a:gd name="T22" fmla="*/ 598 w 607"/>
                  <a:gd name="T23" fmla="*/ 381 h 606"/>
                  <a:gd name="T24" fmla="*/ 579 w 607"/>
                  <a:gd name="T25" fmla="*/ 432 h 606"/>
                  <a:gd name="T26" fmla="*/ 551 w 607"/>
                  <a:gd name="T27" fmla="*/ 478 h 606"/>
                  <a:gd name="T28" fmla="*/ 516 w 607"/>
                  <a:gd name="T29" fmla="*/ 521 h 606"/>
                  <a:gd name="T30" fmla="*/ 473 w 607"/>
                  <a:gd name="T31" fmla="*/ 554 h 606"/>
                  <a:gd name="T32" fmla="*/ 428 w 607"/>
                  <a:gd name="T33" fmla="*/ 580 h 606"/>
                  <a:gd name="T34" fmla="*/ 378 w 607"/>
                  <a:gd name="T35" fmla="*/ 597 h 606"/>
                  <a:gd name="T36" fmla="*/ 328 w 607"/>
                  <a:gd name="T37" fmla="*/ 606 h 606"/>
                  <a:gd name="T38" fmla="*/ 276 w 607"/>
                  <a:gd name="T39" fmla="*/ 606 h 606"/>
                  <a:gd name="T40" fmla="*/ 223 w 607"/>
                  <a:gd name="T41" fmla="*/ 597 h 606"/>
                  <a:gd name="T42" fmla="*/ 173 w 607"/>
                  <a:gd name="T43" fmla="*/ 579 h 606"/>
                  <a:gd name="T44" fmla="*/ 127 w 607"/>
                  <a:gd name="T45" fmla="*/ 551 h 606"/>
                  <a:gd name="T46" fmla="*/ 84 w 607"/>
                  <a:gd name="T47" fmla="*/ 515 h 606"/>
                  <a:gd name="T48" fmla="*/ 50 w 607"/>
                  <a:gd name="T49" fmla="*/ 473 h 606"/>
                  <a:gd name="T50" fmla="*/ 24 w 607"/>
                  <a:gd name="T51" fmla="*/ 428 h 606"/>
                  <a:gd name="T52" fmla="*/ 7 w 607"/>
                  <a:gd name="T53" fmla="*/ 378 h 606"/>
                  <a:gd name="T54" fmla="*/ 0 w 607"/>
                  <a:gd name="T55" fmla="*/ 328 h 606"/>
                  <a:gd name="T56" fmla="*/ 0 w 607"/>
                  <a:gd name="T57" fmla="*/ 276 h 606"/>
                  <a:gd name="T58" fmla="*/ 9 w 607"/>
                  <a:gd name="T59" fmla="*/ 223 h 606"/>
                  <a:gd name="T60" fmla="*/ 26 w 607"/>
                  <a:gd name="T61" fmla="*/ 173 h 606"/>
                  <a:gd name="T62" fmla="*/ 54 w 607"/>
                  <a:gd name="T63" fmla="*/ 127 h 606"/>
                  <a:gd name="T64" fmla="*/ 91 w 607"/>
                  <a:gd name="T65" fmla="*/ 84 h 606"/>
                  <a:gd name="T66" fmla="*/ 132 w 607"/>
                  <a:gd name="T67" fmla="*/ 51 h 606"/>
                  <a:gd name="T68" fmla="*/ 177 w 607"/>
                  <a:gd name="T69" fmla="*/ 24 h 606"/>
                  <a:gd name="T70" fmla="*/ 227 w 607"/>
                  <a:gd name="T71" fmla="*/ 8 h 606"/>
                  <a:gd name="T72" fmla="*/ 277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277" y="0"/>
                    </a:moveTo>
                    <a:lnTo>
                      <a:pt x="330" y="0"/>
                    </a:lnTo>
                    <a:lnTo>
                      <a:pt x="382" y="10"/>
                    </a:lnTo>
                    <a:lnTo>
                      <a:pt x="432" y="26"/>
                    </a:lnTo>
                    <a:lnTo>
                      <a:pt x="479" y="54"/>
                    </a:lnTo>
                    <a:lnTo>
                      <a:pt x="521" y="91"/>
                    </a:lnTo>
                    <a:lnTo>
                      <a:pt x="555" y="132"/>
                    </a:lnTo>
                    <a:lnTo>
                      <a:pt x="581" y="177"/>
                    </a:lnTo>
                    <a:lnTo>
                      <a:pt x="598" y="227"/>
                    </a:lnTo>
                    <a:lnTo>
                      <a:pt x="607" y="277"/>
                    </a:lnTo>
                    <a:lnTo>
                      <a:pt x="605" y="329"/>
                    </a:lnTo>
                    <a:lnTo>
                      <a:pt x="598" y="381"/>
                    </a:lnTo>
                    <a:lnTo>
                      <a:pt x="579" y="432"/>
                    </a:lnTo>
                    <a:lnTo>
                      <a:pt x="551" y="478"/>
                    </a:lnTo>
                    <a:lnTo>
                      <a:pt x="516" y="521"/>
                    </a:lnTo>
                    <a:lnTo>
                      <a:pt x="473" y="554"/>
                    </a:lnTo>
                    <a:lnTo>
                      <a:pt x="428" y="580"/>
                    </a:lnTo>
                    <a:lnTo>
                      <a:pt x="378" y="597"/>
                    </a:lnTo>
                    <a:lnTo>
                      <a:pt x="328" y="606"/>
                    </a:lnTo>
                    <a:lnTo>
                      <a:pt x="276" y="606"/>
                    </a:lnTo>
                    <a:lnTo>
                      <a:pt x="223" y="597"/>
                    </a:lnTo>
                    <a:lnTo>
                      <a:pt x="173" y="579"/>
                    </a:lnTo>
                    <a:lnTo>
                      <a:pt x="127" y="551"/>
                    </a:lnTo>
                    <a:lnTo>
                      <a:pt x="84" y="515"/>
                    </a:lnTo>
                    <a:lnTo>
                      <a:pt x="50" y="473"/>
                    </a:lnTo>
                    <a:lnTo>
                      <a:pt x="24" y="428"/>
                    </a:lnTo>
                    <a:lnTo>
                      <a:pt x="7" y="378"/>
                    </a:lnTo>
                    <a:lnTo>
                      <a:pt x="0" y="328"/>
                    </a:lnTo>
                    <a:lnTo>
                      <a:pt x="0" y="276"/>
                    </a:lnTo>
                    <a:lnTo>
                      <a:pt x="9" y="223"/>
                    </a:lnTo>
                    <a:lnTo>
                      <a:pt x="26" y="173"/>
                    </a:lnTo>
                    <a:lnTo>
                      <a:pt x="54" y="127"/>
                    </a:lnTo>
                    <a:lnTo>
                      <a:pt x="91" y="84"/>
                    </a:lnTo>
                    <a:lnTo>
                      <a:pt x="132" y="51"/>
                    </a:lnTo>
                    <a:lnTo>
                      <a:pt x="177" y="24"/>
                    </a:lnTo>
                    <a:lnTo>
                      <a:pt x="227" y="8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5364164" y="3744914"/>
                <a:ext cx="592138" cy="593725"/>
              </a:xfrm>
              <a:custGeom>
                <a:avLst/>
                <a:gdLst>
                  <a:gd name="T0" fmla="*/ 378 w 747"/>
                  <a:gd name="T1" fmla="*/ 0 h 748"/>
                  <a:gd name="T2" fmla="*/ 436 w 747"/>
                  <a:gd name="T3" fmla="*/ 6 h 748"/>
                  <a:gd name="T4" fmla="*/ 492 w 747"/>
                  <a:gd name="T5" fmla="*/ 21 h 748"/>
                  <a:gd name="T6" fmla="*/ 544 w 747"/>
                  <a:gd name="T7" fmla="*/ 43 h 748"/>
                  <a:gd name="T8" fmla="*/ 594 w 747"/>
                  <a:gd name="T9" fmla="*/ 73 h 748"/>
                  <a:gd name="T10" fmla="*/ 639 w 747"/>
                  <a:gd name="T11" fmla="*/ 112 h 748"/>
                  <a:gd name="T12" fmla="*/ 678 w 747"/>
                  <a:gd name="T13" fmla="*/ 158 h 748"/>
                  <a:gd name="T14" fmla="*/ 710 w 747"/>
                  <a:gd name="T15" fmla="*/ 210 h 748"/>
                  <a:gd name="T16" fmla="*/ 732 w 747"/>
                  <a:gd name="T17" fmla="*/ 264 h 748"/>
                  <a:gd name="T18" fmla="*/ 743 w 747"/>
                  <a:gd name="T19" fmla="*/ 322 h 748"/>
                  <a:gd name="T20" fmla="*/ 747 w 747"/>
                  <a:gd name="T21" fmla="*/ 379 h 748"/>
                  <a:gd name="T22" fmla="*/ 743 w 747"/>
                  <a:gd name="T23" fmla="*/ 435 h 748"/>
                  <a:gd name="T24" fmla="*/ 728 w 747"/>
                  <a:gd name="T25" fmla="*/ 491 h 748"/>
                  <a:gd name="T26" fmla="*/ 706 w 747"/>
                  <a:gd name="T27" fmla="*/ 545 h 748"/>
                  <a:gd name="T28" fmla="*/ 676 w 747"/>
                  <a:gd name="T29" fmla="*/ 595 h 748"/>
                  <a:gd name="T30" fmla="*/ 637 w 747"/>
                  <a:gd name="T31" fmla="*/ 640 h 748"/>
                  <a:gd name="T32" fmla="*/ 590 w 747"/>
                  <a:gd name="T33" fmla="*/ 679 h 748"/>
                  <a:gd name="T34" fmla="*/ 538 w 747"/>
                  <a:gd name="T35" fmla="*/ 709 h 748"/>
                  <a:gd name="T36" fmla="*/ 482 w 747"/>
                  <a:gd name="T37" fmla="*/ 731 h 748"/>
                  <a:gd name="T38" fmla="*/ 426 w 747"/>
                  <a:gd name="T39" fmla="*/ 744 h 748"/>
                  <a:gd name="T40" fmla="*/ 369 w 747"/>
                  <a:gd name="T41" fmla="*/ 748 h 748"/>
                  <a:gd name="T42" fmla="*/ 311 w 747"/>
                  <a:gd name="T43" fmla="*/ 742 h 748"/>
                  <a:gd name="T44" fmla="*/ 255 w 747"/>
                  <a:gd name="T45" fmla="*/ 729 h 748"/>
                  <a:gd name="T46" fmla="*/ 203 w 747"/>
                  <a:gd name="T47" fmla="*/ 707 h 748"/>
                  <a:gd name="T48" fmla="*/ 153 w 747"/>
                  <a:gd name="T49" fmla="*/ 675 h 748"/>
                  <a:gd name="T50" fmla="*/ 108 w 747"/>
                  <a:gd name="T51" fmla="*/ 638 h 748"/>
                  <a:gd name="T52" fmla="*/ 69 w 747"/>
                  <a:gd name="T53" fmla="*/ 591 h 748"/>
                  <a:gd name="T54" fmla="*/ 37 w 747"/>
                  <a:gd name="T55" fmla="*/ 539 h 748"/>
                  <a:gd name="T56" fmla="*/ 17 w 747"/>
                  <a:gd name="T57" fmla="*/ 484 h 748"/>
                  <a:gd name="T58" fmla="*/ 4 w 747"/>
                  <a:gd name="T59" fmla="*/ 426 h 748"/>
                  <a:gd name="T60" fmla="*/ 0 w 747"/>
                  <a:gd name="T61" fmla="*/ 370 h 748"/>
                  <a:gd name="T62" fmla="*/ 6 w 747"/>
                  <a:gd name="T63" fmla="*/ 313 h 748"/>
                  <a:gd name="T64" fmla="*/ 19 w 747"/>
                  <a:gd name="T65" fmla="*/ 257 h 748"/>
                  <a:gd name="T66" fmla="*/ 41 w 747"/>
                  <a:gd name="T67" fmla="*/ 203 h 748"/>
                  <a:gd name="T68" fmla="*/ 71 w 747"/>
                  <a:gd name="T69" fmla="*/ 155 h 748"/>
                  <a:gd name="T70" fmla="*/ 110 w 747"/>
                  <a:gd name="T71" fmla="*/ 110 h 748"/>
                  <a:gd name="T72" fmla="*/ 156 w 747"/>
                  <a:gd name="T73" fmla="*/ 71 h 748"/>
                  <a:gd name="T74" fmla="*/ 209 w 747"/>
                  <a:gd name="T75" fmla="*/ 39 h 748"/>
                  <a:gd name="T76" fmla="*/ 264 w 747"/>
                  <a:gd name="T77" fmla="*/ 17 h 748"/>
                  <a:gd name="T78" fmla="*/ 320 w 747"/>
                  <a:gd name="T79" fmla="*/ 4 h 748"/>
                  <a:gd name="T80" fmla="*/ 378 w 747"/>
                  <a:gd name="T81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8">
                    <a:moveTo>
                      <a:pt x="378" y="0"/>
                    </a:moveTo>
                    <a:lnTo>
                      <a:pt x="436" y="6"/>
                    </a:lnTo>
                    <a:lnTo>
                      <a:pt x="492" y="21"/>
                    </a:lnTo>
                    <a:lnTo>
                      <a:pt x="544" y="43"/>
                    </a:lnTo>
                    <a:lnTo>
                      <a:pt x="594" y="73"/>
                    </a:lnTo>
                    <a:lnTo>
                      <a:pt x="639" y="112"/>
                    </a:lnTo>
                    <a:lnTo>
                      <a:pt x="678" y="158"/>
                    </a:lnTo>
                    <a:lnTo>
                      <a:pt x="710" y="210"/>
                    </a:lnTo>
                    <a:lnTo>
                      <a:pt x="732" y="264"/>
                    </a:lnTo>
                    <a:lnTo>
                      <a:pt x="743" y="322"/>
                    </a:lnTo>
                    <a:lnTo>
                      <a:pt x="747" y="379"/>
                    </a:lnTo>
                    <a:lnTo>
                      <a:pt x="743" y="435"/>
                    </a:lnTo>
                    <a:lnTo>
                      <a:pt x="728" y="491"/>
                    </a:lnTo>
                    <a:lnTo>
                      <a:pt x="706" y="545"/>
                    </a:lnTo>
                    <a:lnTo>
                      <a:pt x="676" y="595"/>
                    </a:lnTo>
                    <a:lnTo>
                      <a:pt x="637" y="640"/>
                    </a:lnTo>
                    <a:lnTo>
                      <a:pt x="590" y="679"/>
                    </a:lnTo>
                    <a:lnTo>
                      <a:pt x="538" y="709"/>
                    </a:lnTo>
                    <a:lnTo>
                      <a:pt x="482" y="731"/>
                    </a:lnTo>
                    <a:lnTo>
                      <a:pt x="426" y="744"/>
                    </a:lnTo>
                    <a:lnTo>
                      <a:pt x="369" y="748"/>
                    </a:lnTo>
                    <a:lnTo>
                      <a:pt x="311" y="742"/>
                    </a:lnTo>
                    <a:lnTo>
                      <a:pt x="255" y="729"/>
                    </a:lnTo>
                    <a:lnTo>
                      <a:pt x="203" y="707"/>
                    </a:lnTo>
                    <a:lnTo>
                      <a:pt x="153" y="675"/>
                    </a:lnTo>
                    <a:lnTo>
                      <a:pt x="108" y="638"/>
                    </a:lnTo>
                    <a:lnTo>
                      <a:pt x="69" y="591"/>
                    </a:lnTo>
                    <a:lnTo>
                      <a:pt x="37" y="539"/>
                    </a:lnTo>
                    <a:lnTo>
                      <a:pt x="17" y="484"/>
                    </a:lnTo>
                    <a:lnTo>
                      <a:pt x="4" y="426"/>
                    </a:lnTo>
                    <a:lnTo>
                      <a:pt x="0" y="370"/>
                    </a:lnTo>
                    <a:lnTo>
                      <a:pt x="6" y="313"/>
                    </a:lnTo>
                    <a:lnTo>
                      <a:pt x="19" y="257"/>
                    </a:lnTo>
                    <a:lnTo>
                      <a:pt x="41" y="203"/>
                    </a:lnTo>
                    <a:lnTo>
                      <a:pt x="71" y="155"/>
                    </a:lnTo>
                    <a:lnTo>
                      <a:pt x="110" y="110"/>
                    </a:lnTo>
                    <a:lnTo>
                      <a:pt x="156" y="71"/>
                    </a:lnTo>
                    <a:lnTo>
                      <a:pt x="209" y="39"/>
                    </a:lnTo>
                    <a:lnTo>
                      <a:pt x="264" y="17"/>
                    </a:lnTo>
                    <a:lnTo>
                      <a:pt x="320" y="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3">
                  <a:lumMod val="9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5419727" y="3800476"/>
                <a:ext cx="482600" cy="481013"/>
              </a:xfrm>
              <a:custGeom>
                <a:avLst/>
                <a:gdLst>
                  <a:gd name="T0" fmla="*/ 328 w 607"/>
                  <a:gd name="T1" fmla="*/ 0 h 606"/>
                  <a:gd name="T2" fmla="*/ 378 w 607"/>
                  <a:gd name="T3" fmla="*/ 9 h 606"/>
                  <a:gd name="T4" fmla="*/ 428 w 607"/>
                  <a:gd name="T5" fmla="*/ 26 h 606"/>
                  <a:gd name="T6" fmla="*/ 473 w 607"/>
                  <a:gd name="T7" fmla="*/ 52 h 606"/>
                  <a:gd name="T8" fmla="*/ 516 w 607"/>
                  <a:gd name="T9" fmla="*/ 85 h 606"/>
                  <a:gd name="T10" fmla="*/ 551 w 607"/>
                  <a:gd name="T11" fmla="*/ 126 h 606"/>
                  <a:gd name="T12" fmla="*/ 579 w 607"/>
                  <a:gd name="T13" fmla="*/ 175 h 606"/>
                  <a:gd name="T14" fmla="*/ 598 w 607"/>
                  <a:gd name="T15" fmla="*/ 225 h 606"/>
                  <a:gd name="T16" fmla="*/ 607 w 607"/>
                  <a:gd name="T17" fmla="*/ 275 h 606"/>
                  <a:gd name="T18" fmla="*/ 607 w 607"/>
                  <a:gd name="T19" fmla="*/ 327 h 606"/>
                  <a:gd name="T20" fmla="*/ 598 w 607"/>
                  <a:gd name="T21" fmla="*/ 379 h 606"/>
                  <a:gd name="T22" fmla="*/ 581 w 607"/>
                  <a:gd name="T23" fmla="*/ 427 h 606"/>
                  <a:gd name="T24" fmla="*/ 555 w 607"/>
                  <a:gd name="T25" fmla="*/ 474 h 606"/>
                  <a:gd name="T26" fmla="*/ 521 w 607"/>
                  <a:gd name="T27" fmla="*/ 515 h 606"/>
                  <a:gd name="T28" fmla="*/ 478 w 607"/>
                  <a:gd name="T29" fmla="*/ 550 h 606"/>
                  <a:gd name="T30" fmla="*/ 432 w 607"/>
                  <a:gd name="T31" fmla="*/ 578 h 606"/>
                  <a:gd name="T32" fmla="*/ 382 w 607"/>
                  <a:gd name="T33" fmla="*/ 597 h 606"/>
                  <a:gd name="T34" fmla="*/ 329 w 607"/>
                  <a:gd name="T35" fmla="*/ 606 h 606"/>
                  <a:gd name="T36" fmla="*/ 277 w 607"/>
                  <a:gd name="T37" fmla="*/ 606 h 606"/>
                  <a:gd name="T38" fmla="*/ 227 w 607"/>
                  <a:gd name="T39" fmla="*/ 599 h 606"/>
                  <a:gd name="T40" fmla="*/ 177 w 607"/>
                  <a:gd name="T41" fmla="*/ 580 h 606"/>
                  <a:gd name="T42" fmla="*/ 132 w 607"/>
                  <a:gd name="T43" fmla="*/ 556 h 606"/>
                  <a:gd name="T44" fmla="*/ 91 w 607"/>
                  <a:gd name="T45" fmla="*/ 520 h 606"/>
                  <a:gd name="T46" fmla="*/ 54 w 607"/>
                  <a:gd name="T47" fmla="*/ 480 h 606"/>
                  <a:gd name="T48" fmla="*/ 26 w 607"/>
                  <a:gd name="T49" fmla="*/ 433 h 606"/>
                  <a:gd name="T50" fmla="*/ 9 w 607"/>
                  <a:gd name="T51" fmla="*/ 383 h 606"/>
                  <a:gd name="T52" fmla="*/ 0 w 607"/>
                  <a:gd name="T53" fmla="*/ 331 h 606"/>
                  <a:gd name="T54" fmla="*/ 0 w 607"/>
                  <a:gd name="T55" fmla="*/ 279 h 606"/>
                  <a:gd name="T56" fmla="*/ 7 w 607"/>
                  <a:gd name="T57" fmla="*/ 227 h 606"/>
                  <a:gd name="T58" fmla="*/ 24 w 607"/>
                  <a:gd name="T59" fmla="*/ 178 h 606"/>
                  <a:gd name="T60" fmla="*/ 50 w 607"/>
                  <a:gd name="T61" fmla="*/ 132 h 606"/>
                  <a:gd name="T62" fmla="*/ 84 w 607"/>
                  <a:gd name="T63" fmla="*/ 91 h 606"/>
                  <a:gd name="T64" fmla="*/ 126 w 607"/>
                  <a:gd name="T65" fmla="*/ 56 h 606"/>
                  <a:gd name="T66" fmla="*/ 173 w 607"/>
                  <a:gd name="T67" fmla="*/ 28 h 606"/>
                  <a:gd name="T68" fmla="*/ 223 w 607"/>
                  <a:gd name="T69" fmla="*/ 9 h 606"/>
                  <a:gd name="T70" fmla="*/ 275 w 607"/>
                  <a:gd name="T71" fmla="*/ 0 h 606"/>
                  <a:gd name="T72" fmla="*/ 328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328" y="0"/>
                    </a:moveTo>
                    <a:lnTo>
                      <a:pt x="378" y="9"/>
                    </a:lnTo>
                    <a:lnTo>
                      <a:pt x="428" y="26"/>
                    </a:lnTo>
                    <a:lnTo>
                      <a:pt x="473" y="52"/>
                    </a:lnTo>
                    <a:lnTo>
                      <a:pt x="516" y="85"/>
                    </a:lnTo>
                    <a:lnTo>
                      <a:pt x="551" y="126"/>
                    </a:lnTo>
                    <a:lnTo>
                      <a:pt x="579" y="175"/>
                    </a:lnTo>
                    <a:lnTo>
                      <a:pt x="598" y="225"/>
                    </a:lnTo>
                    <a:lnTo>
                      <a:pt x="607" y="275"/>
                    </a:lnTo>
                    <a:lnTo>
                      <a:pt x="607" y="327"/>
                    </a:lnTo>
                    <a:lnTo>
                      <a:pt x="598" y="379"/>
                    </a:lnTo>
                    <a:lnTo>
                      <a:pt x="581" y="427"/>
                    </a:lnTo>
                    <a:lnTo>
                      <a:pt x="555" y="474"/>
                    </a:lnTo>
                    <a:lnTo>
                      <a:pt x="521" y="515"/>
                    </a:lnTo>
                    <a:lnTo>
                      <a:pt x="478" y="550"/>
                    </a:lnTo>
                    <a:lnTo>
                      <a:pt x="432" y="578"/>
                    </a:lnTo>
                    <a:lnTo>
                      <a:pt x="382" y="597"/>
                    </a:lnTo>
                    <a:lnTo>
                      <a:pt x="329" y="606"/>
                    </a:lnTo>
                    <a:lnTo>
                      <a:pt x="277" y="606"/>
                    </a:lnTo>
                    <a:lnTo>
                      <a:pt x="227" y="599"/>
                    </a:lnTo>
                    <a:lnTo>
                      <a:pt x="177" y="580"/>
                    </a:lnTo>
                    <a:lnTo>
                      <a:pt x="132" y="556"/>
                    </a:lnTo>
                    <a:lnTo>
                      <a:pt x="91" y="520"/>
                    </a:lnTo>
                    <a:lnTo>
                      <a:pt x="54" y="480"/>
                    </a:lnTo>
                    <a:lnTo>
                      <a:pt x="26" y="433"/>
                    </a:lnTo>
                    <a:lnTo>
                      <a:pt x="9" y="383"/>
                    </a:lnTo>
                    <a:lnTo>
                      <a:pt x="0" y="331"/>
                    </a:lnTo>
                    <a:lnTo>
                      <a:pt x="0" y="279"/>
                    </a:lnTo>
                    <a:lnTo>
                      <a:pt x="7" y="227"/>
                    </a:lnTo>
                    <a:lnTo>
                      <a:pt x="24" y="178"/>
                    </a:lnTo>
                    <a:lnTo>
                      <a:pt x="50" y="132"/>
                    </a:lnTo>
                    <a:lnTo>
                      <a:pt x="84" y="91"/>
                    </a:lnTo>
                    <a:lnTo>
                      <a:pt x="126" y="56"/>
                    </a:lnTo>
                    <a:lnTo>
                      <a:pt x="173" y="28"/>
                    </a:lnTo>
                    <a:lnTo>
                      <a:pt x="223" y="9"/>
                    </a:lnTo>
                    <a:lnTo>
                      <a:pt x="275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05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6221413" y="4352926"/>
                <a:ext cx="592138" cy="593725"/>
              </a:xfrm>
              <a:custGeom>
                <a:avLst/>
                <a:gdLst>
                  <a:gd name="T0" fmla="*/ 369 w 747"/>
                  <a:gd name="T1" fmla="*/ 0 h 748"/>
                  <a:gd name="T2" fmla="*/ 427 w 747"/>
                  <a:gd name="T3" fmla="*/ 4 h 748"/>
                  <a:gd name="T4" fmla="*/ 483 w 747"/>
                  <a:gd name="T5" fmla="*/ 17 h 748"/>
                  <a:gd name="T6" fmla="*/ 538 w 747"/>
                  <a:gd name="T7" fmla="*/ 39 h 748"/>
                  <a:gd name="T8" fmla="*/ 591 w 747"/>
                  <a:gd name="T9" fmla="*/ 69 h 748"/>
                  <a:gd name="T10" fmla="*/ 637 w 747"/>
                  <a:gd name="T11" fmla="*/ 108 h 748"/>
                  <a:gd name="T12" fmla="*/ 676 w 747"/>
                  <a:gd name="T13" fmla="*/ 155 h 748"/>
                  <a:gd name="T14" fmla="*/ 706 w 747"/>
                  <a:gd name="T15" fmla="*/ 203 h 748"/>
                  <a:gd name="T16" fmla="*/ 728 w 747"/>
                  <a:gd name="T17" fmla="*/ 257 h 748"/>
                  <a:gd name="T18" fmla="*/ 741 w 747"/>
                  <a:gd name="T19" fmla="*/ 313 h 748"/>
                  <a:gd name="T20" fmla="*/ 747 w 747"/>
                  <a:gd name="T21" fmla="*/ 368 h 748"/>
                  <a:gd name="T22" fmla="*/ 743 w 747"/>
                  <a:gd name="T23" fmla="*/ 426 h 748"/>
                  <a:gd name="T24" fmla="*/ 730 w 747"/>
                  <a:gd name="T25" fmla="*/ 484 h 748"/>
                  <a:gd name="T26" fmla="*/ 710 w 747"/>
                  <a:gd name="T27" fmla="*/ 538 h 748"/>
                  <a:gd name="T28" fmla="*/ 678 w 747"/>
                  <a:gd name="T29" fmla="*/ 590 h 748"/>
                  <a:gd name="T30" fmla="*/ 639 w 747"/>
                  <a:gd name="T31" fmla="*/ 636 h 748"/>
                  <a:gd name="T32" fmla="*/ 594 w 747"/>
                  <a:gd name="T33" fmla="*/ 675 h 748"/>
                  <a:gd name="T34" fmla="*/ 544 w 747"/>
                  <a:gd name="T35" fmla="*/ 705 h 748"/>
                  <a:gd name="T36" fmla="*/ 492 w 747"/>
                  <a:gd name="T37" fmla="*/ 727 h 748"/>
                  <a:gd name="T38" fmla="*/ 436 w 747"/>
                  <a:gd name="T39" fmla="*/ 742 h 748"/>
                  <a:gd name="T40" fmla="*/ 378 w 747"/>
                  <a:gd name="T41" fmla="*/ 748 h 748"/>
                  <a:gd name="T42" fmla="*/ 320 w 747"/>
                  <a:gd name="T43" fmla="*/ 744 h 748"/>
                  <a:gd name="T44" fmla="*/ 265 w 747"/>
                  <a:gd name="T45" fmla="*/ 731 h 748"/>
                  <a:gd name="T46" fmla="*/ 209 w 747"/>
                  <a:gd name="T47" fmla="*/ 709 h 748"/>
                  <a:gd name="T48" fmla="*/ 157 w 747"/>
                  <a:gd name="T49" fmla="*/ 677 h 748"/>
                  <a:gd name="T50" fmla="*/ 110 w 747"/>
                  <a:gd name="T51" fmla="*/ 638 h 748"/>
                  <a:gd name="T52" fmla="*/ 71 w 747"/>
                  <a:gd name="T53" fmla="*/ 593 h 748"/>
                  <a:gd name="T54" fmla="*/ 41 w 747"/>
                  <a:gd name="T55" fmla="*/ 545 h 748"/>
                  <a:gd name="T56" fmla="*/ 19 w 747"/>
                  <a:gd name="T57" fmla="*/ 491 h 748"/>
                  <a:gd name="T58" fmla="*/ 6 w 747"/>
                  <a:gd name="T59" fmla="*/ 435 h 748"/>
                  <a:gd name="T60" fmla="*/ 0 w 747"/>
                  <a:gd name="T61" fmla="*/ 378 h 748"/>
                  <a:gd name="T62" fmla="*/ 4 w 747"/>
                  <a:gd name="T63" fmla="*/ 322 h 748"/>
                  <a:gd name="T64" fmla="*/ 17 w 747"/>
                  <a:gd name="T65" fmla="*/ 264 h 748"/>
                  <a:gd name="T66" fmla="*/ 37 w 747"/>
                  <a:gd name="T67" fmla="*/ 208 h 748"/>
                  <a:gd name="T68" fmla="*/ 69 w 747"/>
                  <a:gd name="T69" fmla="*/ 156 h 748"/>
                  <a:gd name="T70" fmla="*/ 108 w 747"/>
                  <a:gd name="T71" fmla="*/ 110 h 748"/>
                  <a:gd name="T72" fmla="*/ 153 w 747"/>
                  <a:gd name="T73" fmla="*/ 73 h 748"/>
                  <a:gd name="T74" fmla="*/ 203 w 747"/>
                  <a:gd name="T75" fmla="*/ 41 h 748"/>
                  <a:gd name="T76" fmla="*/ 255 w 747"/>
                  <a:gd name="T77" fmla="*/ 19 h 748"/>
                  <a:gd name="T78" fmla="*/ 311 w 747"/>
                  <a:gd name="T79" fmla="*/ 6 h 748"/>
                  <a:gd name="T80" fmla="*/ 369 w 747"/>
                  <a:gd name="T81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8">
                    <a:moveTo>
                      <a:pt x="369" y="0"/>
                    </a:moveTo>
                    <a:lnTo>
                      <a:pt x="427" y="4"/>
                    </a:lnTo>
                    <a:lnTo>
                      <a:pt x="483" y="17"/>
                    </a:lnTo>
                    <a:lnTo>
                      <a:pt x="538" y="39"/>
                    </a:lnTo>
                    <a:lnTo>
                      <a:pt x="591" y="69"/>
                    </a:lnTo>
                    <a:lnTo>
                      <a:pt x="637" y="108"/>
                    </a:lnTo>
                    <a:lnTo>
                      <a:pt x="676" y="155"/>
                    </a:lnTo>
                    <a:lnTo>
                      <a:pt x="706" y="203"/>
                    </a:lnTo>
                    <a:lnTo>
                      <a:pt x="728" y="257"/>
                    </a:lnTo>
                    <a:lnTo>
                      <a:pt x="741" y="313"/>
                    </a:lnTo>
                    <a:lnTo>
                      <a:pt x="747" y="368"/>
                    </a:lnTo>
                    <a:lnTo>
                      <a:pt x="743" y="426"/>
                    </a:lnTo>
                    <a:lnTo>
                      <a:pt x="730" y="484"/>
                    </a:lnTo>
                    <a:lnTo>
                      <a:pt x="710" y="538"/>
                    </a:lnTo>
                    <a:lnTo>
                      <a:pt x="678" y="590"/>
                    </a:lnTo>
                    <a:lnTo>
                      <a:pt x="639" y="636"/>
                    </a:lnTo>
                    <a:lnTo>
                      <a:pt x="594" y="675"/>
                    </a:lnTo>
                    <a:lnTo>
                      <a:pt x="544" y="705"/>
                    </a:lnTo>
                    <a:lnTo>
                      <a:pt x="492" y="727"/>
                    </a:lnTo>
                    <a:lnTo>
                      <a:pt x="436" y="742"/>
                    </a:lnTo>
                    <a:lnTo>
                      <a:pt x="378" y="748"/>
                    </a:lnTo>
                    <a:lnTo>
                      <a:pt x="320" y="744"/>
                    </a:lnTo>
                    <a:lnTo>
                      <a:pt x="265" y="731"/>
                    </a:lnTo>
                    <a:lnTo>
                      <a:pt x="209" y="709"/>
                    </a:lnTo>
                    <a:lnTo>
                      <a:pt x="157" y="677"/>
                    </a:lnTo>
                    <a:lnTo>
                      <a:pt x="110" y="638"/>
                    </a:lnTo>
                    <a:lnTo>
                      <a:pt x="71" y="593"/>
                    </a:lnTo>
                    <a:lnTo>
                      <a:pt x="41" y="545"/>
                    </a:lnTo>
                    <a:lnTo>
                      <a:pt x="19" y="491"/>
                    </a:lnTo>
                    <a:lnTo>
                      <a:pt x="6" y="435"/>
                    </a:lnTo>
                    <a:lnTo>
                      <a:pt x="0" y="378"/>
                    </a:lnTo>
                    <a:lnTo>
                      <a:pt x="4" y="322"/>
                    </a:lnTo>
                    <a:lnTo>
                      <a:pt x="17" y="264"/>
                    </a:lnTo>
                    <a:lnTo>
                      <a:pt x="37" y="208"/>
                    </a:lnTo>
                    <a:lnTo>
                      <a:pt x="69" y="156"/>
                    </a:lnTo>
                    <a:lnTo>
                      <a:pt x="108" y="110"/>
                    </a:lnTo>
                    <a:lnTo>
                      <a:pt x="153" y="73"/>
                    </a:lnTo>
                    <a:lnTo>
                      <a:pt x="203" y="41"/>
                    </a:lnTo>
                    <a:lnTo>
                      <a:pt x="255" y="19"/>
                    </a:lnTo>
                    <a:lnTo>
                      <a:pt x="311" y="6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6276976" y="4408489"/>
                <a:ext cx="482600" cy="482600"/>
              </a:xfrm>
              <a:custGeom>
                <a:avLst/>
                <a:gdLst>
                  <a:gd name="T0" fmla="*/ 277 w 607"/>
                  <a:gd name="T1" fmla="*/ 0 h 606"/>
                  <a:gd name="T2" fmla="*/ 330 w 607"/>
                  <a:gd name="T3" fmla="*/ 0 h 606"/>
                  <a:gd name="T4" fmla="*/ 382 w 607"/>
                  <a:gd name="T5" fmla="*/ 9 h 606"/>
                  <a:gd name="T6" fmla="*/ 432 w 607"/>
                  <a:gd name="T7" fmla="*/ 28 h 606"/>
                  <a:gd name="T8" fmla="*/ 479 w 607"/>
                  <a:gd name="T9" fmla="*/ 56 h 606"/>
                  <a:gd name="T10" fmla="*/ 521 w 607"/>
                  <a:gd name="T11" fmla="*/ 91 h 606"/>
                  <a:gd name="T12" fmla="*/ 555 w 607"/>
                  <a:gd name="T13" fmla="*/ 132 h 606"/>
                  <a:gd name="T14" fmla="*/ 581 w 607"/>
                  <a:gd name="T15" fmla="*/ 178 h 606"/>
                  <a:gd name="T16" fmla="*/ 598 w 607"/>
                  <a:gd name="T17" fmla="*/ 227 h 606"/>
                  <a:gd name="T18" fmla="*/ 607 w 607"/>
                  <a:gd name="T19" fmla="*/ 279 h 606"/>
                  <a:gd name="T20" fmla="*/ 605 w 607"/>
                  <a:gd name="T21" fmla="*/ 331 h 606"/>
                  <a:gd name="T22" fmla="*/ 598 w 607"/>
                  <a:gd name="T23" fmla="*/ 381 h 606"/>
                  <a:gd name="T24" fmla="*/ 579 w 607"/>
                  <a:gd name="T25" fmla="*/ 431 h 606"/>
                  <a:gd name="T26" fmla="*/ 551 w 607"/>
                  <a:gd name="T27" fmla="*/ 480 h 606"/>
                  <a:gd name="T28" fmla="*/ 516 w 607"/>
                  <a:gd name="T29" fmla="*/ 521 h 606"/>
                  <a:gd name="T30" fmla="*/ 473 w 607"/>
                  <a:gd name="T31" fmla="*/ 554 h 606"/>
                  <a:gd name="T32" fmla="*/ 428 w 607"/>
                  <a:gd name="T33" fmla="*/ 580 h 606"/>
                  <a:gd name="T34" fmla="*/ 378 w 607"/>
                  <a:gd name="T35" fmla="*/ 597 h 606"/>
                  <a:gd name="T36" fmla="*/ 328 w 607"/>
                  <a:gd name="T37" fmla="*/ 606 h 606"/>
                  <a:gd name="T38" fmla="*/ 276 w 607"/>
                  <a:gd name="T39" fmla="*/ 606 h 606"/>
                  <a:gd name="T40" fmla="*/ 223 w 607"/>
                  <a:gd name="T41" fmla="*/ 597 h 606"/>
                  <a:gd name="T42" fmla="*/ 173 w 607"/>
                  <a:gd name="T43" fmla="*/ 578 h 606"/>
                  <a:gd name="T44" fmla="*/ 127 w 607"/>
                  <a:gd name="T45" fmla="*/ 550 h 606"/>
                  <a:gd name="T46" fmla="*/ 84 w 607"/>
                  <a:gd name="T47" fmla="*/ 515 h 606"/>
                  <a:gd name="T48" fmla="*/ 50 w 607"/>
                  <a:gd name="T49" fmla="*/ 474 h 606"/>
                  <a:gd name="T50" fmla="*/ 24 w 607"/>
                  <a:gd name="T51" fmla="*/ 428 h 606"/>
                  <a:gd name="T52" fmla="*/ 7 w 607"/>
                  <a:gd name="T53" fmla="*/ 379 h 606"/>
                  <a:gd name="T54" fmla="*/ 0 w 607"/>
                  <a:gd name="T55" fmla="*/ 327 h 606"/>
                  <a:gd name="T56" fmla="*/ 0 w 607"/>
                  <a:gd name="T57" fmla="*/ 275 h 606"/>
                  <a:gd name="T58" fmla="*/ 9 w 607"/>
                  <a:gd name="T59" fmla="*/ 223 h 606"/>
                  <a:gd name="T60" fmla="*/ 26 w 607"/>
                  <a:gd name="T61" fmla="*/ 173 h 606"/>
                  <a:gd name="T62" fmla="*/ 54 w 607"/>
                  <a:gd name="T63" fmla="*/ 126 h 606"/>
                  <a:gd name="T64" fmla="*/ 91 w 607"/>
                  <a:gd name="T65" fmla="*/ 85 h 606"/>
                  <a:gd name="T66" fmla="*/ 132 w 607"/>
                  <a:gd name="T67" fmla="*/ 50 h 606"/>
                  <a:gd name="T68" fmla="*/ 177 w 607"/>
                  <a:gd name="T69" fmla="*/ 26 h 606"/>
                  <a:gd name="T70" fmla="*/ 227 w 607"/>
                  <a:gd name="T71" fmla="*/ 7 h 606"/>
                  <a:gd name="T72" fmla="*/ 277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277" y="0"/>
                    </a:moveTo>
                    <a:lnTo>
                      <a:pt x="330" y="0"/>
                    </a:lnTo>
                    <a:lnTo>
                      <a:pt x="382" y="9"/>
                    </a:lnTo>
                    <a:lnTo>
                      <a:pt x="432" y="28"/>
                    </a:lnTo>
                    <a:lnTo>
                      <a:pt x="479" y="56"/>
                    </a:lnTo>
                    <a:lnTo>
                      <a:pt x="521" y="91"/>
                    </a:lnTo>
                    <a:lnTo>
                      <a:pt x="555" y="132"/>
                    </a:lnTo>
                    <a:lnTo>
                      <a:pt x="581" y="178"/>
                    </a:lnTo>
                    <a:lnTo>
                      <a:pt x="598" y="227"/>
                    </a:lnTo>
                    <a:lnTo>
                      <a:pt x="607" y="279"/>
                    </a:lnTo>
                    <a:lnTo>
                      <a:pt x="605" y="331"/>
                    </a:lnTo>
                    <a:lnTo>
                      <a:pt x="598" y="381"/>
                    </a:lnTo>
                    <a:lnTo>
                      <a:pt x="579" y="431"/>
                    </a:lnTo>
                    <a:lnTo>
                      <a:pt x="551" y="480"/>
                    </a:lnTo>
                    <a:lnTo>
                      <a:pt x="516" y="521"/>
                    </a:lnTo>
                    <a:lnTo>
                      <a:pt x="473" y="554"/>
                    </a:lnTo>
                    <a:lnTo>
                      <a:pt x="428" y="580"/>
                    </a:lnTo>
                    <a:lnTo>
                      <a:pt x="378" y="597"/>
                    </a:lnTo>
                    <a:lnTo>
                      <a:pt x="328" y="606"/>
                    </a:lnTo>
                    <a:lnTo>
                      <a:pt x="276" y="606"/>
                    </a:lnTo>
                    <a:lnTo>
                      <a:pt x="223" y="597"/>
                    </a:lnTo>
                    <a:lnTo>
                      <a:pt x="173" y="578"/>
                    </a:lnTo>
                    <a:lnTo>
                      <a:pt x="127" y="550"/>
                    </a:lnTo>
                    <a:lnTo>
                      <a:pt x="84" y="515"/>
                    </a:lnTo>
                    <a:lnTo>
                      <a:pt x="50" y="474"/>
                    </a:lnTo>
                    <a:lnTo>
                      <a:pt x="24" y="428"/>
                    </a:lnTo>
                    <a:lnTo>
                      <a:pt x="7" y="379"/>
                    </a:lnTo>
                    <a:lnTo>
                      <a:pt x="0" y="327"/>
                    </a:lnTo>
                    <a:lnTo>
                      <a:pt x="0" y="275"/>
                    </a:lnTo>
                    <a:lnTo>
                      <a:pt x="9" y="223"/>
                    </a:lnTo>
                    <a:lnTo>
                      <a:pt x="26" y="173"/>
                    </a:lnTo>
                    <a:lnTo>
                      <a:pt x="54" y="126"/>
                    </a:lnTo>
                    <a:lnTo>
                      <a:pt x="91" y="85"/>
                    </a:lnTo>
                    <a:lnTo>
                      <a:pt x="132" y="50"/>
                    </a:lnTo>
                    <a:lnTo>
                      <a:pt x="177" y="26"/>
                    </a:lnTo>
                    <a:lnTo>
                      <a:pt x="227" y="7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06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6221415" y="5568953"/>
                <a:ext cx="592138" cy="592138"/>
              </a:xfrm>
              <a:custGeom>
                <a:avLst/>
                <a:gdLst>
                  <a:gd name="T0" fmla="*/ 369 w 747"/>
                  <a:gd name="T1" fmla="*/ 0 h 746"/>
                  <a:gd name="T2" fmla="*/ 427 w 747"/>
                  <a:gd name="T3" fmla="*/ 4 h 746"/>
                  <a:gd name="T4" fmla="*/ 483 w 747"/>
                  <a:gd name="T5" fmla="*/ 15 h 746"/>
                  <a:gd name="T6" fmla="*/ 538 w 747"/>
                  <a:gd name="T7" fmla="*/ 38 h 746"/>
                  <a:gd name="T8" fmla="*/ 591 w 747"/>
                  <a:gd name="T9" fmla="*/ 69 h 746"/>
                  <a:gd name="T10" fmla="*/ 637 w 747"/>
                  <a:gd name="T11" fmla="*/ 108 h 746"/>
                  <a:gd name="T12" fmla="*/ 676 w 747"/>
                  <a:gd name="T13" fmla="*/ 153 h 746"/>
                  <a:gd name="T14" fmla="*/ 706 w 747"/>
                  <a:gd name="T15" fmla="*/ 203 h 746"/>
                  <a:gd name="T16" fmla="*/ 728 w 747"/>
                  <a:gd name="T17" fmla="*/ 255 h 746"/>
                  <a:gd name="T18" fmla="*/ 741 w 747"/>
                  <a:gd name="T19" fmla="*/ 311 h 746"/>
                  <a:gd name="T20" fmla="*/ 747 w 747"/>
                  <a:gd name="T21" fmla="*/ 369 h 746"/>
                  <a:gd name="T22" fmla="*/ 743 w 747"/>
                  <a:gd name="T23" fmla="*/ 426 h 746"/>
                  <a:gd name="T24" fmla="*/ 730 w 747"/>
                  <a:gd name="T25" fmla="*/ 482 h 746"/>
                  <a:gd name="T26" fmla="*/ 710 w 747"/>
                  <a:gd name="T27" fmla="*/ 538 h 746"/>
                  <a:gd name="T28" fmla="*/ 678 w 747"/>
                  <a:gd name="T29" fmla="*/ 590 h 746"/>
                  <a:gd name="T30" fmla="*/ 639 w 747"/>
                  <a:gd name="T31" fmla="*/ 636 h 746"/>
                  <a:gd name="T32" fmla="*/ 594 w 747"/>
                  <a:gd name="T33" fmla="*/ 673 h 746"/>
                  <a:gd name="T34" fmla="*/ 544 w 747"/>
                  <a:gd name="T35" fmla="*/ 705 h 746"/>
                  <a:gd name="T36" fmla="*/ 492 w 747"/>
                  <a:gd name="T37" fmla="*/ 727 h 746"/>
                  <a:gd name="T38" fmla="*/ 436 w 747"/>
                  <a:gd name="T39" fmla="*/ 740 h 746"/>
                  <a:gd name="T40" fmla="*/ 378 w 747"/>
                  <a:gd name="T41" fmla="*/ 746 h 746"/>
                  <a:gd name="T42" fmla="*/ 320 w 747"/>
                  <a:gd name="T43" fmla="*/ 742 h 746"/>
                  <a:gd name="T44" fmla="*/ 265 w 747"/>
                  <a:gd name="T45" fmla="*/ 729 h 746"/>
                  <a:gd name="T46" fmla="*/ 209 w 747"/>
                  <a:gd name="T47" fmla="*/ 709 h 746"/>
                  <a:gd name="T48" fmla="*/ 157 w 747"/>
                  <a:gd name="T49" fmla="*/ 677 h 746"/>
                  <a:gd name="T50" fmla="*/ 110 w 747"/>
                  <a:gd name="T51" fmla="*/ 638 h 746"/>
                  <a:gd name="T52" fmla="*/ 71 w 747"/>
                  <a:gd name="T53" fmla="*/ 594 h 746"/>
                  <a:gd name="T54" fmla="*/ 41 w 747"/>
                  <a:gd name="T55" fmla="*/ 543 h 746"/>
                  <a:gd name="T56" fmla="*/ 19 w 747"/>
                  <a:gd name="T57" fmla="*/ 489 h 746"/>
                  <a:gd name="T58" fmla="*/ 6 w 747"/>
                  <a:gd name="T59" fmla="*/ 435 h 746"/>
                  <a:gd name="T60" fmla="*/ 0 w 747"/>
                  <a:gd name="T61" fmla="*/ 378 h 746"/>
                  <a:gd name="T62" fmla="*/ 4 w 747"/>
                  <a:gd name="T63" fmla="*/ 320 h 746"/>
                  <a:gd name="T64" fmla="*/ 17 w 747"/>
                  <a:gd name="T65" fmla="*/ 263 h 746"/>
                  <a:gd name="T66" fmla="*/ 37 w 747"/>
                  <a:gd name="T67" fmla="*/ 209 h 746"/>
                  <a:gd name="T68" fmla="*/ 69 w 747"/>
                  <a:gd name="T69" fmla="*/ 157 h 746"/>
                  <a:gd name="T70" fmla="*/ 108 w 747"/>
                  <a:gd name="T71" fmla="*/ 110 h 746"/>
                  <a:gd name="T72" fmla="*/ 153 w 747"/>
                  <a:gd name="T73" fmla="*/ 71 h 746"/>
                  <a:gd name="T74" fmla="*/ 203 w 747"/>
                  <a:gd name="T75" fmla="*/ 41 h 746"/>
                  <a:gd name="T76" fmla="*/ 255 w 747"/>
                  <a:gd name="T77" fmla="*/ 19 h 746"/>
                  <a:gd name="T78" fmla="*/ 311 w 747"/>
                  <a:gd name="T79" fmla="*/ 4 h 746"/>
                  <a:gd name="T80" fmla="*/ 369 w 747"/>
                  <a:gd name="T81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6">
                    <a:moveTo>
                      <a:pt x="369" y="0"/>
                    </a:moveTo>
                    <a:lnTo>
                      <a:pt x="427" y="4"/>
                    </a:lnTo>
                    <a:lnTo>
                      <a:pt x="483" y="15"/>
                    </a:lnTo>
                    <a:lnTo>
                      <a:pt x="538" y="38"/>
                    </a:lnTo>
                    <a:lnTo>
                      <a:pt x="591" y="69"/>
                    </a:lnTo>
                    <a:lnTo>
                      <a:pt x="637" y="108"/>
                    </a:lnTo>
                    <a:lnTo>
                      <a:pt x="676" y="153"/>
                    </a:lnTo>
                    <a:lnTo>
                      <a:pt x="706" y="203"/>
                    </a:lnTo>
                    <a:lnTo>
                      <a:pt x="728" y="255"/>
                    </a:lnTo>
                    <a:lnTo>
                      <a:pt x="741" y="311"/>
                    </a:lnTo>
                    <a:lnTo>
                      <a:pt x="747" y="369"/>
                    </a:lnTo>
                    <a:lnTo>
                      <a:pt x="743" y="426"/>
                    </a:lnTo>
                    <a:lnTo>
                      <a:pt x="730" y="482"/>
                    </a:lnTo>
                    <a:lnTo>
                      <a:pt x="710" y="538"/>
                    </a:lnTo>
                    <a:lnTo>
                      <a:pt x="678" y="590"/>
                    </a:lnTo>
                    <a:lnTo>
                      <a:pt x="639" y="636"/>
                    </a:lnTo>
                    <a:lnTo>
                      <a:pt x="594" y="673"/>
                    </a:lnTo>
                    <a:lnTo>
                      <a:pt x="544" y="705"/>
                    </a:lnTo>
                    <a:lnTo>
                      <a:pt x="492" y="727"/>
                    </a:lnTo>
                    <a:lnTo>
                      <a:pt x="436" y="740"/>
                    </a:lnTo>
                    <a:lnTo>
                      <a:pt x="378" y="746"/>
                    </a:lnTo>
                    <a:lnTo>
                      <a:pt x="320" y="742"/>
                    </a:lnTo>
                    <a:lnTo>
                      <a:pt x="265" y="729"/>
                    </a:lnTo>
                    <a:lnTo>
                      <a:pt x="209" y="709"/>
                    </a:lnTo>
                    <a:lnTo>
                      <a:pt x="157" y="677"/>
                    </a:lnTo>
                    <a:lnTo>
                      <a:pt x="110" y="638"/>
                    </a:lnTo>
                    <a:lnTo>
                      <a:pt x="71" y="594"/>
                    </a:lnTo>
                    <a:lnTo>
                      <a:pt x="41" y="543"/>
                    </a:lnTo>
                    <a:lnTo>
                      <a:pt x="19" y="489"/>
                    </a:lnTo>
                    <a:lnTo>
                      <a:pt x="6" y="435"/>
                    </a:lnTo>
                    <a:lnTo>
                      <a:pt x="0" y="378"/>
                    </a:lnTo>
                    <a:lnTo>
                      <a:pt x="4" y="320"/>
                    </a:lnTo>
                    <a:lnTo>
                      <a:pt x="17" y="263"/>
                    </a:lnTo>
                    <a:lnTo>
                      <a:pt x="37" y="209"/>
                    </a:lnTo>
                    <a:lnTo>
                      <a:pt x="69" y="157"/>
                    </a:lnTo>
                    <a:lnTo>
                      <a:pt x="108" y="110"/>
                    </a:lnTo>
                    <a:lnTo>
                      <a:pt x="153" y="71"/>
                    </a:lnTo>
                    <a:lnTo>
                      <a:pt x="203" y="41"/>
                    </a:lnTo>
                    <a:lnTo>
                      <a:pt x="255" y="19"/>
                    </a:lnTo>
                    <a:lnTo>
                      <a:pt x="311" y="4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6276979" y="5624516"/>
                <a:ext cx="482600" cy="481014"/>
              </a:xfrm>
              <a:custGeom>
                <a:avLst/>
                <a:gdLst>
                  <a:gd name="T0" fmla="*/ 277 w 607"/>
                  <a:gd name="T1" fmla="*/ 0 h 606"/>
                  <a:gd name="T2" fmla="*/ 330 w 607"/>
                  <a:gd name="T3" fmla="*/ 0 h 606"/>
                  <a:gd name="T4" fmla="*/ 382 w 607"/>
                  <a:gd name="T5" fmla="*/ 9 h 606"/>
                  <a:gd name="T6" fmla="*/ 432 w 607"/>
                  <a:gd name="T7" fmla="*/ 28 h 606"/>
                  <a:gd name="T8" fmla="*/ 479 w 607"/>
                  <a:gd name="T9" fmla="*/ 56 h 606"/>
                  <a:gd name="T10" fmla="*/ 521 w 607"/>
                  <a:gd name="T11" fmla="*/ 91 h 606"/>
                  <a:gd name="T12" fmla="*/ 555 w 607"/>
                  <a:gd name="T13" fmla="*/ 134 h 606"/>
                  <a:gd name="T14" fmla="*/ 581 w 607"/>
                  <a:gd name="T15" fmla="*/ 179 h 606"/>
                  <a:gd name="T16" fmla="*/ 598 w 607"/>
                  <a:gd name="T17" fmla="*/ 229 h 606"/>
                  <a:gd name="T18" fmla="*/ 607 w 607"/>
                  <a:gd name="T19" fmla="*/ 279 h 606"/>
                  <a:gd name="T20" fmla="*/ 605 w 607"/>
                  <a:gd name="T21" fmla="*/ 331 h 606"/>
                  <a:gd name="T22" fmla="*/ 598 w 607"/>
                  <a:gd name="T23" fmla="*/ 383 h 606"/>
                  <a:gd name="T24" fmla="*/ 579 w 607"/>
                  <a:gd name="T25" fmla="*/ 433 h 606"/>
                  <a:gd name="T26" fmla="*/ 551 w 607"/>
                  <a:gd name="T27" fmla="*/ 480 h 606"/>
                  <a:gd name="T28" fmla="*/ 516 w 607"/>
                  <a:gd name="T29" fmla="*/ 523 h 606"/>
                  <a:gd name="T30" fmla="*/ 473 w 607"/>
                  <a:gd name="T31" fmla="*/ 556 h 606"/>
                  <a:gd name="T32" fmla="*/ 428 w 607"/>
                  <a:gd name="T33" fmla="*/ 580 h 606"/>
                  <a:gd name="T34" fmla="*/ 378 w 607"/>
                  <a:gd name="T35" fmla="*/ 599 h 606"/>
                  <a:gd name="T36" fmla="*/ 328 w 607"/>
                  <a:gd name="T37" fmla="*/ 606 h 606"/>
                  <a:gd name="T38" fmla="*/ 276 w 607"/>
                  <a:gd name="T39" fmla="*/ 606 h 606"/>
                  <a:gd name="T40" fmla="*/ 223 w 607"/>
                  <a:gd name="T41" fmla="*/ 597 h 606"/>
                  <a:gd name="T42" fmla="*/ 173 w 607"/>
                  <a:gd name="T43" fmla="*/ 578 h 606"/>
                  <a:gd name="T44" fmla="*/ 127 w 607"/>
                  <a:gd name="T45" fmla="*/ 552 h 606"/>
                  <a:gd name="T46" fmla="*/ 84 w 607"/>
                  <a:gd name="T47" fmla="*/ 515 h 606"/>
                  <a:gd name="T48" fmla="*/ 50 w 607"/>
                  <a:gd name="T49" fmla="*/ 474 h 606"/>
                  <a:gd name="T50" fmla="*/ 24 w 607"/>
                  <a:gd name="T51" fmla="*/ 428 h 606"/>
                  <a:gd name="T52" fmla="*/ 7 w 607"/>
                  <a:gd name="T53" fmla="*/ 379 h 606"/>
                  <a:gd name="T54" fmla="*/ 0 w 607"/>
                  <a:gd name="T55" fmla="*/ 329 h 606"/>
                  <a:gd name="T56" fmla="*/ 0 w 607"/>
                  <a:gd name="T57" fmla="*/ 277 h 606"/>
                  <a:gd name="T58" fmla="*/ 9 w 607"/>
                  <a:gd name="T59" fmla="*/ 225 h 606"/>
                  <a:gd name="T60" fmla="*/ 26 w 607"/>
                  <a:gd name="T61" fmla="*/ 175 h 606"/>
                  <a:gd name="T62" fmla="*/ 54 w 607"/>
                  <a:gd name="T63" fmla="*/ 127 h 606"/>
                  <a:gd name="T64" fmla="*/ 91 w 607"/>
                  <a:gd name="T65" fmla="*/ 86 h 606"/>
                  <a:gd name="T66" fmla="*/ 132 w 607"/>
                  <a:gd name="T67" fmla="*/ 52 h 606"/>
                  <a:gd name="T68" fmla="*/ 177 w 607"/>
                  <a:gd name="T69" fmla="*/ 26 h 606"/>
                  <a:gd name="T70" fmla="*/ 227 w 607"/>
                  <a:gd name="T71" fmla="*/ 9 h 606"/>
                  <a:gd name="T72" fmla="*/ 277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277" y="0"/>
                    </a:moveTo>
                    <a:lnTo>
                      <a:pt x="330" y="0"/>
                    </a:lnTo>
                    <a:lnTo>
                      <a:pt x="382" y="9"/>
                    </a:lnTo>
                    <a:lnTo>
                      <a:pt x="432" y="28"/>
                    </a:lnTo>
                    <a:lnTo>
                      <a:pt x="479" y="56"/>
                    </a:lnTo>
                    <a:lnTo>
                      <a:pt x="521" y="91"/>
                    </a:lnTo>
                    <a:lnTo>
                      <a:pt x="555" y="134"/>
                    </a:lnTo>
                    <a:lnTo>
                      <a:pt x="581" y="179"/>
                    </a:lnTo>
                    <a:lnTo>
                      <a:pt x="598" y="229"/>
                    </a:lnTo>
                    <a:lnTo>
                      <a:pt x="607" y="279"/>
                    </a:lnTo>
                    <a:lnTo>
                      <a:pt x="605" y="331"/>
                    </a:lnTo>
                    <a:lnTo>
                      <a:pt x="598" y="383"/>
                    </a:lnTo>
                    <a:lnTo>
                      <a:pt x="579" y="433"/>
                    </a:lnTo>
                    <a:lnTo>
                      <a:pt x="551" y="480"/>
                    </a:lnTo>
                    <a:lnTo>
                      <a:pt x="516" y="523"/>
                    </a:lnTo>
                    <a:lnTo>
                      <a:pt x="473" y="556"/>
                    </a:lnTo>
                    <a:lnTo>
                      <a:pt x="428" y="580"/>
                    </a:lnTo>
                    <a:lnTo>
                      <a:pt x="378" y="599"/>
                    </a:lnTo>
                    <a:lnTo>
                      <a:pt x="328" y="606"/>
                    </a:lnTo>
                    <a:lnTo>
                      <a:pt x="276" y="606"/>
                    </a:lnTo>
                    <a:lnTo>
                      <a:pt x="223" y="597"/>
                    </a:lnTo>
                    <a:lnTo>
                      <a:pt x="173" y="578"/>
                    </a:lnTo>
                    <a:lnTo>
                      <a:pt x="127" y="552"/>
                    </a:lnTo>
                    <a:lnTo>
                      <a:pt x="84" y="515"/>
                    </a:lnTo>
                    <a:lnTo>
                      <a:pt x="50" y="474"/>
                    </a:lnTo>
                    <a:lnTo>
                      <a:pt x="24" y="428"/>
                    </a:lnTo>
                    <a:lnTo>
                      <a:pt x="7" y="379"/>
                    </a:lnTo>
                    <a:lnTo>
                      <a:pt x="0" y="329"/>
                    </a:lnTo>
                    <a:lnTo>
                      <a:pt x="0" y="277"/>
                    </a:lnTo>
                    <a:lnTo>
                      <a:pt x="9" y="225"/>
                    </a:lnTo>
                    <a:lnTo>
                      <a:pt x="26" y="175"/>
                    </a:lnTo>
                    <a:lnTo>
                      <a:pt x="54" y="127"/>
                    </a:lnTo>
                    <a:lnTo>
                      <a:pt x="91" y="86"/>
                    </a:lnTo>
                    <a:lnTo>
                      <a:pt x="132" y="52"/>
                    </a:lnTo>
                    <a:lnTo>
                      <a:pt x="177" y="26"/>
                    </a:lnTo>
                    <a:lnTo>
                      <a:pt x="227" y="9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08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27"/>
              <p:cNvSpPr>
                <a:spLocks/>
              </p:cNvSpPr>
              <p:nvPr/>
            </p:nvSpPr>
            <p:spPr bwMode="auto">
              <a:xfrm>
                <a:off x="5364167" y="4960942"/>
                <a:ext cx="592138" cy="592138"/>
              </a:xfrm>
              <a:custGeom>
                <a:avLst/>
                <a:gdLst>
                  <a:gd name="T0" fmla="*/ 378 w 747"/>
                  <a:gd name="T1" fmla="*/ 0 h 746"/>
                  <a:gd name="T2" fmla="*/ 436 w 747"/>
                  <a:gd name="T3" fmla="*/ 6 h 746"/>
                  <a:gd name="T4" fmla="*/ 492 w 747"/>
                  <a:gd name="T5" fmla="*/ 19 h 746"/>
                  <a:gd name="T6" fmla="*/ 544 w 747"/>
                  <a:gd name="T7" fmla="*/ 41 h 746"/>
                  <a:gd name="T8" fmla="*/ 594 w 747"/>
                  <a:gd name="T9" fmla="*/ 71 h 746"/>
                  <a:gd name="T10" fmla="*/ 639 w 747"/>
                  <a:gd name="T11" fmla="*/ 110 h 746"/>
                  <a:gd name="T12" fmla="*/ 678 w 747"/>
                  <a:gd name="T13" fmla="*/ 157 h 746"/>
                  <a:gd name="T14" fmla="*/ 710 w 747"/>
                  <a:gd name="T15" fmla="*/ 209 h 746"/>
                  <a:gd name="T16" fmla="*/ 732 w 747"/>
                  <a:gd name="T17" fmla="*/ 264 h 746"/>
                  <a:gd name="T18" fmla="*/ 743 w 747"/>
                  <a:gd name="T19" fmla="*/ 320 h 746"/>
                  <a:gd name="T20" fmla="*/ 747 w 747"/>
                  <a:gd name="T21" fmla="*/ 378 h 746"/>
                  <a:gd name="T22" fmla="*/ 743 w 747"/>
                  <a:gd name="T23" fmla="*/ 435 h 746"/>
                  <a:gd name="T24" fmla="*/ 728 w 747"/>
                  <a:gd name="T25" fmla="*/ 491 h 746"/>
                  <a:gd name="T26" fmla="*/ 706 w 747"/>
                  <a:gd name="T27" fmla="*/ 543 h 746"/>
                  <a:gd name="T28" fmla="*/ 676 w 747"/>
                  <a:gd name="T29" fmla="*/ 593 h 746"/>
                  <a:gd name="T30" fmla="*/ 637 w 747"/>
                  <a:gd name="T31" fmla="*/ 638 h 746"/>
                  <a:gd name="T32" fmla="*/ 590 w 747"/>
                  <a:gd name="T33" fmla="*/ 677 h 746"/>
                  <a:gd name="T34" fmla="*/ 538 w 747"/>
                  <a:gd name="T35" fmla="*/ 709 h 746"/>
                  <a:gd name="T36" fmla="*/ 482 w 747"/>
                  <a:gd name="T37" fmla="*/ 731 h 746"/>
                  <a:gd name="T38" fmla="*/ 426 w 747"/>
                  <a:gd name="T39" fmla="*/ 742 h 746"/>
                  <a:gd name="T40" fmla="*/ 369 w 747"/>
                  <a:gd name="T41" fmla="*/ 746 h 746"/>
                  <a:gd name="T42" fmla="*/ 311 w 747"/>
                  <a:gd name="T43" fmla="*/ 742 h 746"/>
                  <a:gd name="T44" fmla="*/ 255 w 747"/>
                  <a:gd name="T45" fmla="*/ 727 h 746"/>
                  <a:gd name="T46" fmla="*/ 203 w 747"/>
                  <a:gd name="T47" fmla="*/ 705 h 746"/>
                  <a:gd name="T48" fmla="*/ 153 w 747"/>
                  <a:gd name="T49" fmla="*/ 675 h 746"/>
                  <a:gd name="T50" fmla="*/ 108 w 747"/>
                  <a:gd name="T51" fmla="*/ 636 h 746"/>
                  <a:gd name="T52" fmla="*/ 69 w 747"/>
                  <a:gd name="T53" fmla="*/ 590 h 746"/>
                  <a:gd name="T54" fmla="*/ 37 w 747"/>
                  <a:gd name="T55" fmla="*/ 538 h 746"/>
                  <a:gd name="T56" fmla="*/ 17 w 747"/>
                  <a:gd name="T57" fmla="*/ 482 h 746"/>
                  <a:gd name="T58" fmla="*/ 4 w 747"/>
                  <a:gd name="T59" fmla="*/ 426 h 746"/>
                  <a:gd name="T60" fmla="*/ 0 w 747"/>
                  <a:gd name="T61" fmla="*/ 368 h 746"/>
                  <a:gd name="T62" fmla="*/ 6 w 747"/>
                  <a:gd name="T63" fmla="*/ 311 h 746"/>
                  <a:gd name="T64" fmla="*/ 19 w 747"/>
                  <a:gd name="T65" fmla="*/ 255 h 746"/>
                  <a:gd name="T66" fmla="*/ 41 w 747"/>
                  <a:gd name="T67" fmla="*/ 203 h 746"/>
                  <a:gd name="T68" fmla="*/ 71 w 747"/>
                  <a:gd name="T69" fmla="*/ 153 h 746"/>
                  <a:gd name="T70" fmla="*/ 110 w 747"/>
                  <a:gd name="T71" fmla="*/ 108 h 746"/>
                  <a:gd name="T72" fmla="*/ 156 w 747"/>
                  <a:gd name="T73" fmla="*/ 69 h 746"/>
                  <a:gd name="T74" fmla="*/ 209 w 747"/>
                  <a:gd name="T75" fmla="*/ 38 h 746"/>
                  <a:gd name="T76" fmla="*/ 264 w 747"/>
                  <a:gd name="T77" fmla="*/ 17 h 746"/>
                  <a:gd name="T78" fmla="*/ 320 w 747"/>
                  <a:gd name="T79" fmla="*/ 4 h 746"/>
                  <a:gd name="T80" fmla="*/ 378 w 747"/>
                  <a:gd name="T81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7" h="746">
                    <a:moveTo>
                      <a:pt x="378" y="0"/>
                    </a:moveTo>
                    <a:lnTo>
                      <a:pt x="436" y="6"/>
                    </a:lnTo>
                    <a:lnTo>
                      <a:pt x="492" y="19"/>
                    </a:lnTo>
                    <a:lnTo>
                      <a:pt x="544" y="41"/>
                    </a:lnTo>
                    <a:lnTo>
                      <a:pt x="594" y="71"/>
                    </a:lnTo>
                    <a:lnTo>
                      <a:pt x="639" y="110"/>
                    </a:lnTo>
                    <a:lnTo>
                      <a:pt x="678" y="157"/>
                    </a:lnTo>
                    <a:lnTo>
                      <a:pt x="710" y="209"/>
                    </a:lnTo>
                    <a:lnTo>
                      <a:pt x="732" y="264"/>
                    </a:lnTo>
                    <a:lnTo>
                      <a:pt x="743" y="320"/>
                    </a:lnTo>
                    <a:lnTo>
                      <a:pt x="747" y="378"/>
                    </a:lnTo>
                    <a:lnTo>
                      <a:pt x="743" y="435"/>
                    </a:lnTo>
                    <a:lnTo>
                      <a:pt x="728" y="491"/>
                    </a:lnTo>
                    <a:lnTo>
                      <a:pt x="706" y="543"/>
                    </a:lnTo>
                    <a:lnTo>
                      <a:pt x="676" y="593"/>
                    </a:lnTo>
                    <a:lnTo>
                      <a:pt x="637" y="638"/>
                    </a:lnTo>
                    <a:lnTo>
                      <a:pt x="590" y="677"/>
                    </a:lnTo>
                    <a:lnTo>
                      <a:pt x="538" y="709"/>
                    </a:lnTo>
                    <a:lnTo>
                      <a:pt x="482" y="731"/>
                    </a:lnTo>
                    <a:lnTo>
                      <a:pt x="426" y="742"/>
                    </a:lnTo>
                    <a:lnTo>
                      <a:pt x="369" y="746"/>
                    </a:lnTo>
                    <a:lnTo>
                      <a:pt x="311" y="742"/>
                    </a:lnTo>
                    <a:lnTo>
                      <a:pt x="255" y="727"/>
                    </a:lnTo>
                    <a:lnTo>
                      <a:pt x="203" y="705"/>
                    </a:lnTo>
                    <a:lnTo>
                      <a:pt x="153" y="675"/>
                    </a:lnTo>
                    <a:lnTo>
                      <a:pt x="108" y="636"/>
                    </a:lnTo>
                    <a:lnTo>
                      <a:pt x="69" y="590"/>
                    </a:lnTo>
                    <a:lnTo>
                      <a:pt x="37" y="538"/>
                    </a:lnTo>
                    <a:lnTo>
                      <a:pt x="17" y="482"/>
                    </a:lnTo>
                    <a:lnTo>
                      <a:pt x="4" y="426"/>
                    </a:lnTo>
                    <a:lnTo>
                      <a:pt x="0" y="368"/>
                    </a:lnTo>
                    <a:lnTo>
                      <a:pt x="6" y="311"/>
                    </a:lnTo>
                    <a:lnTo>
                      <a:pt x="19" y="255"/>
                    </a:lnTo>
                    <a:lnTo>
                      <a:pt x="41" y="203"/>
                    </a:lnTo>
                    <a:lnTo>
                      <a:pt x="71" y="153"/>
                    </a:lnTo>
                    <a:lnTo>
                      <a:pt x="110" y="108"/>
                    </a:lnTo>
                    <a:lnTo>
                      <a:pt x="156" y="69"/>
                    </a:lnTo>
                    <a:lnTo>
                      <a:pt x="209" y="38"/>
                    </a:lnTo>
                    <a:lnTo>
                      <a:pt x="264" y="17"/>
                    </a:lnTo>
                    <a:lnTo>
                      <a:pt x="320" y="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auto">
              <a:xfrm>
                <a:off x="5419726" y="5016501"/>
                <a:ext cx="482600" cy="482600"/>
              </a:xfrm>
              <a:custGeom>
                <a:avLst/>
                <a:gdLst>
                  <a:gd name="T0" fmla="*/ 328 w 607"/>
                  <a:gd name="T1" fmla="*/ 0 h 606"/>
                  <a:gd name="T2" fmla="*/ 378 w 607"/>
                  <a:gd name="T3" fmla="*/ 7 h 606"/>
                  <a:gd name="T4" fmla="*/ 428 w 607"/>
                  <a:gd name="T5" fmla="*/ 24 h 606"/>
                  <a:gd name="T6" fmla="*/ 473 w 607"/>
                  <a:gd name="T7" fmla="*/ 50 h 606"/>
                  <a:gd name="T8" fmla="*/ 516 w 607"/>
                  <a:gd name="T9" fmla="*/ 84 h 606"/>
                  <a:gd name="T10" fmla="*/ 551 w 607"/>
                  <a:gd name="T11" fmla="*/ 126 h 606"/>
                  <a:gd name="T12" fmla="*/ 579 w 607"/>
                  <a:gd name="T13" fmla="*/ 173 h 606"/>
                  <a:gd name="T14" fmla="*/ 598 w 607"/>
                  <a:gd name="T15" fmla="*/ 223 h 606"/>
                  <a:gd name="T16" fmla="*/ 607 w 607"/>
                  <a:gd name="T17" fmla="*/ 275 h 606"/>
                  <a:gd name="T18" fmla="*/ 607 w 607"/>
                  <a:gd name="T19" fmla="*/ 327 h 606"/>
                  <a:gd name="T20" fmla="*/ 598 w 607"/>
                  <a:gd name="T21" fmla="*/ 377 h 606"/>
                  <a:gd name="T22" fmla="*/ 581 w 607"/>
                  <a:gd name="T23" fmla="*/ 428 h 606"/>
                  <a:gd name="T24" fmla="*/ 555 w 607"/>
                  <a:gd name="T25" fmla="*/ 472 h 606"/>
                  <a:gd name="T26" fmla="*/ 521 w 607"/>
                  <a:gd name="T27" fmla="*/ 515 h 606"/>
                  <a:gd name="T28" fmla="*/ 478 w 607"/>
                  <a:gd name="T29" fmla="*/ 550 h 606"/>
                  <a:gd name="T30" fmla="*/ 432 w 607"/>
                  <a:gd name="T31" fmla="*/ 578 h 606"/>
                  <a:gd name="T32" fmla="*/ 382 w 607"/>
                  <a:gd name="T33" fmla="*/ 597 h 606"/>
                  <a:gd name="T34" fmla="*/ 329 w 607"/>
                  <a:gd name="T35" fmla="*/ 606 h 606"/>
                  <a:gd name="T36" fmla="*/ 277 w 607"/>
                  <a:gd name="T37" fmla="*/ 606 h 606"/>
                  <a:gd name="T38" fmla="*/ 227 w 607"/>
                  <a:gd name="T39" fmla="*/ 597 h 606"/>
                  <a:gd name="T40" fmla="*/ 177 w 607"/>
                  <a:gd name="T41" fmla="*/ 580 h 606"/>
                  <a:gd name="T42" fmla="*/ 132 w 607"/>
                  <a:gd name="T43" fmla="*/ 554 h 606"/>
                  <a:gd name="T44" fmla="*/ 91 w 607"/>
                  <a:gd name="T45" fmla="*/ 521 h 606"/>
                  <a:gd name="T46" fmla="*/ 54 w 607"/>
                  <a:gd name="T47" fmla="*/ 478 h 606"/>
                  <a:gd name="T48" fmla="*/ 26 w 607"/>
                  <a:gd name="T49" fmla="*/ 431 h 606"/>
                  <a:gd name="T50" fmla="*/ 9 w 607"/>
                  <a:gd name="T51" fmla="*/ 381 h 606"/>
                  <a:gd name="T52" fmla="*/ 0 w 607"/>
                  <a:gd name="T53" fmla="*/ 329 h 606"/>
                  <a:gd name="T54" fmla="*/ 0 w 607"/>
                  <a:gd name="T55" fmla="*/ 277 h 606"/>
                  <a:gd name="T56" fmla="*/ 7 w 607"/>
                  <a:gd name="T57" fmla="*/ 227 h 606"/>
                  <a:gd name="T58" fmla="*/ 24 w 607"/>
                  <a:gd name="T59" fmla="*/ 177 h 606"/>
                  <a:gd name="T60" fmla="*/ 50 w 607"/>
                  <a:gd name="T61" fmla="*/ 132 h 606"/>
                  <a:gd name="T62" fmla="*/ 84 w 607"/>
                  <a:gd name="T63" fmla="*/ 91 h 606"/>
                  <a:gd name="T64" fmla="*/ 126 w 607"/>
                  <a:gd name="T65" fmla="*/ 54 h 606"/>
                  <a:gd name="T66" fmla="*/ 173 w 607"/>
                  <a:gd name="T67" fmla="*/ 26 h 606"/>
                  <a:gd name="T68" fmla="*/ 223 w 607"/>
                  <a:gd name="T69" fmla="*/ 9 h 606"/>
                  <a:gd name="T70" fmla="*/ 275 w 607"/>
                  <a:gd name="T71" fmla="*/ 0 h 606"/>
                  <a:gd name="T72" fmla="*/ 328 w 607"/>
                  <a:gd name="T7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7" h="606">
                    <a:moveTo>
                      <a:pt x="328" y="0"/>
                    </a:moveTo>
                    <a:lnTo>
                      <a:pt x="378" y="7"/>
                    </a:lnTo>
                    <a:lnTo>
                      <a:pt x="428" y="24"/>
                    </a:lnTo>
                    <a:lnTo>
                      <a:pt x="473" y="50"/>
                    </a:lnTo>
                    <a:lnTo>
                      <a:pt x="516" y="84"/>
                    </a:lnTo>
                    <a:lnTo>
                      <a:pt x="551" y="126"/>
                    </a:lnTo>
                    <a:lnTo>
                      <a:pt x="579" y="173"/>
                    </a:lnTo>
                    <a:lnTo>
                      <a:pt x="598" y="223"/>
                    </a:lnTo>
                    <a:lnTo>
                      <a:pt x="607" y="275"/>
                    </a:lnTo>
                    <a:lnTo>
                      <a:pt x="607" y="327"/>
                    </a:lnTo>
                    <a:lnTo>
                      <a:pt x="598" y="377"/>
                    </a:lnTo>
                    <a:lnTo>
                      <a:pt x="581" y="428"/>
                    </a:lnTo>
                    <a:lnTo>
                      <a:pt x="555" y="472"/>
                    </a:lnTo>
                    <a:lnTo>
                      <a:pt x="521" y="515"/>
                    </a:lnTo>
                    <a:lnTo>
                      <a:pt x="478" y="550"/>
                    </a:lnTo>
                    <a:lnTo>
                      <a:pt x="432" y="578"/>
                    </a:lnTo>
                    <a:lnTo>
                      <a:pt x="382" y="597"/>
                    </a:lnTo>
                    <a:lnTo>
                      <a:pt x="329" y="606"/>
                    </a:lnTo>
                    <a:lnTo>
                      <a:pt x="277" y="606"/>
                    </a:lnTo>
                    <a:lnTo>
                      <a:pt x="227" y="597"/>
                    </a:lnTo>
                    <a:lnTo>
                      <a:pt x="177" y="580"/>
                    </a:lnTo>
                    <a:lnTo>
                      <a:pt x="132" y="554"/>
                    </a:lnTo>
                    <a:lnTo>
                      <a:pt x="91" y="521"/>
                    </a:lnTo>
                    <a:lnTo>
                      <a:pt x="54" y="478"/>
                    </a:lnTo>
                    <a:lnTo>
                      <a:pt x="26" y="431"/>
                    </a:lnTo>
                    <a:lnTo>
                      <a:pt x="9" y="381"/>
                    </a:lnTo>
                    <a:lnTo>
                      <a:pt x="0" y="329"/>
                    </a:lnTo>
                    <a:lnTo>
                      <a:pt x="0" y="277"/>
                    </a:lnTo>
                    <a:lnTo>
                      <a:pt x="7" y="227"/>
                    </a:lnTo>
                    <a:lnTo>
                      <a:pt x="24" y="177"/>
                    </a:lnTo>
                    <a:lnTo>
                      <a:pt x="50" y="132"/>
                    </a:lnTo>
                    <a:lnTo>
                      <a:pt x="84" y="91"/>
                    </a:lnTo>
                    <a:lnTo>
                      <a:pt x="126" y="54"/>
                    </a:lnTo>
                    <a:lnTo>
                      <a:pt x="173" y="26"/>
                    </a:lnTo>
                    <a:lnTo>
                      <a:pt x="223" y="9"/>
                    </a:lnTo>
                    <a:lnTo>
                      <a:pt x="275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07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9" name="Straight Connector 31"/>
            <p:cNvCxnSpPr/>
            <p:nvPr/>
          </p:nvCxnSpPr>
          <p:spPr>
            <a:xfrm>
              <a:off x="3342968" y="1507773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2"/>
            <p:cNvCxnSpPr/>
            <p:nvPr/>
          </p:nvCxnSpPr>
          <p:spPr>
            <a:xfrm>
              <a:off x="3342968" y="2925432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/>
            <p:cNvCxnSpPr/>
            <p:nvPr/>
          </p:nvCxnSpPr>
          <p:spPr>
            <a:xfrm>
              <a:off x="3342968" y="4358842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4"/>
            <p:cNvCxnSpPr/>
            <p:nvPr/>
          </p:nvCxnSpPr>
          <p:spPr>
            <a:xfrm>
              <a:off x="3342968" y="5760750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5"/>
            <p:cNvCxnSpPr/>
            <p:nvPr/>
          </p:nvCxnSpPr>
          <p:spPr>
            <a:xfrm>
              <a:off x="6178286" y="2295362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6"/>
            <p:cNvCxnSpPr/>
            <p:nvPr/>
          </p:nvCxnSpPr>
          <p:spPr>
            <a:xfrm>
              <a:off x="6178286" y="3713021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7"/>
            <p:cNvCxnSpPr/>
            <p:nvPr/>
          </p:nvCxnSpPr>
          <p:spPr>
            <a:xfrm>
              <a:off x="6178286" y="5146431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8"/>
            <p:cNvCxnSpPr/>
            <p:nvPr/>
          </p:nvCxnSpPr>
          <p:spPr>
            <a:xfrm>
              <a:off x="6178286" y="6548339"/>
              <a:ext cx="715509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reccia su 49"/>
          <p:cNvSpPr/>
          <p:nvPr/>
        </p:nvSpPr>
        <p:spPr>
          <a:xfrm>
            <a:off x="6800358" y="2765649"/>
            <a:ext cx="2096000" cy="2370556"/>
          </a:xfrm>
          <a:prstGeom prst="upArrow">
            <a:avLst/>
          </a:prstGeom>
          <a:gradFill flip="none" rotWithShape="1">
            <a:gsLst>
              <a:gs pos="0">
                <a:srgbClr val="3399FF"/>
              </a:gs>
              <a:gs pos="100000">
                <a:srgbClr val="FFFFFF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3399FF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Titolo 50"/>
          <p:cNvSpPr>
            <a:spLocks noGrp="1"/>
          </p:cNvSpPr>
          <p:nvPr>
            <p:ph type="title"/>
          </p:nvPr>
        </p:nvSpPr>
        <p:spPr>
          <a:xfrm>
            <a:off x="535226" y="383088"/>
            <a:ext cx="11062642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ORGANIZZAZIONE GERARCHICA DELLA VITA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2" name="Picture 4" descr="layout ritagli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53652" y="6454918"/>
            <a:ext cx="3235173" cy="40308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egnaposto numero diapositiva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Impatto dell’innovazione</a:t>
            </a:r>
            <a:endParaRPr lang="it-IT" dirty="0"/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/>
          <a:srcRect l="6563" r="8125"/>
          <a:stretch>
            <a:fillRect/>
          </a:stretch>
        </p:blipFill>
        <p:spPr bwMode="auto">
          <a:xfrm>
            <a:off x="1979612" y="1295400"/>
            <a:ext cx="75120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27012" y="0"/>
            <a:ext cx="8380651" cy="838200"/>
          </a:xfrm>
        </p:spPr>
        <p:txBody>
          <a:bodyPr/>
          <a:lstStyle/>
          <a:p>
            <a:r>
              <a:rPr lang="it-IT" dirty="0" smtClean="0"/>
              <a:t>Innovazione e complessità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79412" y="685800"/>
            <a:ext cx="11582400" cy="6172200"/>
          </a:xfrm>
        </p:spPr>
        <p:txBody>
          <a:bodyPr>
            <a:normAutofit fontScale="70000" lnSpcReduction="20000"/>
          </a:bodyPr>
          <a:lstStyle/>
          <a:p>
            <a:pPr algn="l"/>
            <a:endParaRPr lang="it-IT" dirty="0" smtClean="0"/>
          </a:p>
          <a:p>
            <a:pPr algn="l"/>
            <a:r>
              <a:rPr lang="it-IT" dirty="0" smtClean="0"/>
              <a:t>Il confronto tra attori istituzionali ed esperienze di natura funzionale ha sollecitato la riflessione su un punto “vitale” per il futuro delle istituzioni: come gestire il cambiamento e l'innovazione sociale coralmente.</a:t>
            </a:r>
            <a:r>
              <a:rPr lang="it-IT" dirty="0" smtClean="0"/>
              <a:t> </a:t>
            </a:r>
          </a:p>
          <a:p>
            <a:pPr algn="l"/>
            <a:r>
              <a:rPr lang="it-IT" dirty="0" smtClean="0"/>
              <a:t>In </a:t>
            </a:r>
            <a:r>
              <a:rPr lang="it-IT" dirty="0" smtClean="0"/>
              <a:t>che modo il settore pubblico e quello privato, inteso non solo come mondo d’impresa ma anche come insieme di interessi settoriali e funzionali, possono concorrere ad una nuova formulazione dei confini d’interesse delle due sfere? Oppure si tratta di ricomporre quelle frontiere? È il momento del definitivo superamento della “grande dicotomia” </a:t>
            </a:r>
            <a:r>
              <a:rPr lang="it-IT" dirty="0" err="1" smtClean="0"/>
              <a:t>–</a:t>
            </a:r>
            <a:r>
              <a:rPr lang="it-IT" dirty="0" smtClean="0"/>
              <a:t> secondo la definizione di Bobbio </a:t>
            </a:r>
            <a:r>
              <a:rPr lang="it-IT" dirty="0" err="1" smtClean="0"/>
              <a:t>–</a:t>
            </a:r>
            <a:r>
              <a:rPr lang="it-IT" dirty="0" smtClean="0"/>
              <a:t> che ha dominato l’organizzazione statuale dell’ultimo secolo</a:t>
            </a:r>
            <a:r>
              <a:rPr lang="it-IT" dirty="0" smtClean="0"/>
              <a:t>?</a:t>
            </a:r>
          </a:p>
          <a:p>
            <a:pPr algn="l"/>
            <a:r>
              <a:rPr lang="it-IT" dirty="0" smtClean="0"/>
              <a:t>Le esperienze illustrate arrivano da modelli emergenti dal basso, laboratori territoriali ed esperienze di amministrazioni locali. Da esse emerge, innanzitutto, l’ennesimo segnale della molteplicità e vivacità delle innovazioni possibili. Nel nostro Paese - antropologicamente portato alle municipalità, alla tradizione civica e agli individualismi </a:t>
            </a:r>
            <a:r>
              <a:rPr lang="it-IT" dirty="0" err="1" smtClean="0"/>
              <a:t>–</a:t>
            </a:r>
            <a:r>
              <a:rPr lang="it-IT" dirty="0" smtClean="0"/>
              <a:t> le enormi potenzialità dei territori diventano capacità di fare innovazione, le città incubatori di sperimentazioni</a:t>
            </a:r>
            <a:r>
              <a:rPr lang="it-IT" dirty="0" smtClean="0"/>
              <a:t>.</a:t>
            </a:r>
          </a:p>
          <a:p>
            <a:pPr algn="l"/>
            <a:r>
              <a:rPr lang="it-IT" b="1" dirty="0" smtClean="0"/>
              <a:t>Non ha più alcun senso ragionare, a qualsiasi livello, di istituzioni pubbliche senza aver presente le necessarie intersezioni con i diversi soggetti presenti in ciascuna comunità. Siano essi attori principali di processi in atto o in fieri, siano essi partner o fruitori di servizi erogati dalle amministrazioni pubbliche.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4265771" cy="711081"/>
          </a:xfrm>
        </p:spPr>
        <p:txBody>
          <a:bodyPr/>
          <a:lstStyle/>
          <a:p>
            <a:r>
              <a:rPr lang="it-IT" dirty="0" smtClean="0"/>
              <a:t>Smart </a:t>
            </a:r>
            <a:r>
              <a:rPr lang="it-IT" dirty="0" err="1" smtClean="0"/>
              <a:t>Cities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48865"/>
            <a:ext cx="8793480" cy="645491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6200000">
            <a:off x="-1563687" y="2400297"/>
            <a:ext cx="6019799" cy="2133600"/>
          </a:xfrm>
        </p:spPr>
        <p:txBody>
          <a:bodyPr/>
          <a:lstStyle/>
          <a:p>
            <a:r>
              <a:rPr lang="it-IT" b="1" dirty="0" smtClean="0"/>
              <a:t>Indicatori di valutazione della </a:t>
            </a:r>
            <a:r>
              <a:rPr lang="it-IT" b="1" dirty="0" err="1" smtClean="0"/>
              <a:t>smart</a:t>
            </a:r>
            <a:r>
              <a:rPr lang="it-IT" b="1" dirty="0" smtClean="0"/>
              <a:t> city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44450"/>
            <a:ext cx="6877050" cy="660444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563561"/>
          </a:xfrm>
        </p:spPr>
        <p:txBody>
          <a:bodyPr/>
          <a:lstStyle/>
          <a:p>
            <a:r>
              <a:rPr lang="it-IT" dirty="0" smtClean="0"/>
              <a:t>Innovazione e complessità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914400"/>
            <a:ext cx="11049000" cy="5715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1812" y="1600200"/>
            <a:ext cx="2970371" cy="4297361"/>
          </a:xfrm>
        </p:spPr>
        <p:txBody>
          <a:bodyPr/>
          <a:lstStyle/>
          <a:p>
            <a:r>
              <a:rPr lang="it-IT" dirty="0" smtClean="0"/>
              <a:t>Mappa </a:t>
            </a:r>
            <a:r>
              <a:rPr lang="it-IT" dirty="0" err="1" smtClean="0"/>
              <a:t>stakeholder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18960"/>
            <a:ext cx="8572500" cy="683904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612" y="2133600"/>
            <a:ext cx="2665571" cy="2163761"/>
          </a:xfrm>
        </p:spPr>
        <p:txBody>
          <a:bodyPr/>
          <a:lstStyle/>
          <a:p>
            <a:r>
              <a:rPr lang="it-IT" dirty="0" smtClean="0"/>
              <a:t>Governo degli </a:t>
            </a:r>
            <a:r>
              <a:rPr lang="it-IT" dirty="0" err="1" smtClean="0"/>
              <a:t>stakeholder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rcRect l="11657" r="8107"/>
          <a:stretch>
            <a:fillRect/>
          </a:stretch>
        </p:blipFill>
        <p:spPr>
          <a:xfrm>
            <a:off x="3777991" y="114363"/>
            <a:ext cx="7498021" cy="659123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0BE231-7E1E-2043-A4C6-015CAE1AB844}" type="slidenum">
              <a:rPr lang="it-IT"/>
              <a:pPr/>
              <a:t>28</a:t>
            </a:fld>
            <a:endParaRPr lang="it-IT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del valore</a:t>
            </a:r>
            <a:endParaRPr lang="it-IT" dirty="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4612" y="2286000"/>
            <a:ext cx="2457327" cy="25908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Arial" charset="0"/>
              </a:rPr>
              <a:t>Catena del Valore dei 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Fornitori</a:t>
            </a:r>
            <a:r>
              <a:rPr lang="it-IT" dirty="0">
                <a:latin typeface="Arial" charset="0"/>
              </a:rPr>
              <a:t> 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545642" y="2362200"/>
            <a:ext cx="2362815" cy="24384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it-IT">
                <a:latin typeface="Arial" pitchFamily="-106" charset="0"/>
              </a:rPr>
              <a:t>Catena del Valore dell’</a:t>
            </a: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6" charset="0"/>
              </a:rPr>
              <a:t>Impresa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922160" y="2362200"/>
            <a:ext cx="2362815" cy="24384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latin typeface="Arial" charset="0"/>
              </a:rPr>
              <a:t>Catena del Valore dei </a:t>
            </a: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Distributori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7298678" y="2362200"/>
            <a:ext cx="2362815" cy="24384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latin typeface="Arial" charset="0"/>
              </a:rPr>
              <a:t>Catena del Valore dei </a:t>
            </a: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Clienti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675197" y="2438400"/>
            <a:ext cx="2362815" cy="24384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Arial" charset="0"/>
              </a:rPr>
              <a:t>Catena del Valore </a:t>
            </a:r>
            <a:r>
              <a:rPr lang="it-IT" dirty="0" smtClean="0">
                <a:latin typeface="Arial" charset="0"/>
              </a:rPr>
              <a:t>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Territorio</a:t>
            </a:r>
            <a:endParaRPr lang="it-IT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3"/>
          <p:cNvSpPr txBox="1">
            <a:spLocks noGrp="1"/>
          </p:cNvSpPr>
          <p:nvPr/>
        </p:nvSpPr>
        <p:spPr bwMode="auto">
          <a:xfrm>
            <a:off x="8075097" y="6245225"/>
            <a:ext cx="213304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319412E-DF48-6544-878A-484B1B610246}" type="slidenum">
              <a:rPr lang="it-IT" sz="1400">
                <a:latin typeface="Arial" pitchFamily="-106" charset="0"/>
                <a:ea typeface="Arial" pitchFamily="-106" charset="0"/>
                <a:cs typeface="Arial" pitchFamily="-106" charset="0"/>
              </a:rPr>
              <a:pPr algn="r"/>
              <a:t>29</a:t>
            </a:fld>
            <a:endParaRPr lang="it-IT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989012" y="2057400"/>
            <a:ext cx="25908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Tecnologica</a:t>
            </a:r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6018212" y="2057400"/>
            <a:ext cx="3391604" cy="5111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Organizzativa</a:t>
            </a: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1827212" y="2667000"/>
            <a:ext cx="685621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rgbClr val="595959"/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60412" y="3429000"/>
            <a:ext cx="35804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200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Innovazione di Prodotto</a:t>
            </a:r>
          </a:p>
          <a:p>
            <a:pPr marL="342900" indent="-342900">
              <a:buFontTx/>
              <a:buAutoNum type="arabicPeriod"/>
            </a:pPr>
            <a:endParaRPr lang="it-IT" sz="2000">
              <a:solidFill>
                <a:srgbClr val="595959"/>
              </a:solidFill>
              <a:latin typeface="Batang" charset="0"/>
              <a:ea typeface="Arial" pitchFamily="-106" charset="0"/>
              <a:cs typeface="Arial" pitchFamily="-106" charset="0"/>
            </a:endParaRPr>
          </a:p>
          <a:p>
            <a:pPr marL="342900" indent="-342900">
              <a:buFontTx/>
              <a:buAutoNum type="arabicPeriod"/>
            </a:pPr>
            <a:r>
              <a:rPr lang="it-IT" sz="200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Innovazione di Processo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484811" y="3352800"/>
            <a:ext cx="67040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2000" dirty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Innovazione nelle modalità di conduzione </a:t>
            </a:r>
            <a:r>
              <a:rPr lang="it-IT" sz="2000" dirty="0" smtClean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 dell’organizzazione</a:t>
            </a:r>
          </a:p>
          <a:p>
            <a:pPr marL="342900" indent="-342900">
              <a:buFontTx/>
              <a:buAutoNum type="arabicPeriod"/>
            </a:pPr>
            <a:r>
              <a:rPr lang="it-IT" sz="2000" dirty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Innovazione nelle relazioni interne ed </a:t>
            </a:r>
            <a:r>
              <a:rPr lang="it-IT" sz="2000" dirty="0" smtClean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esterne</a:t>
            </a:r>
          </a:p>
          <a:p>
            <a:pPr marL="342900" indent="-342900">
              <a:buFontTx/>
              <a:buAutoNum type="arabicPeriod"/>
            </a:pPr>
            <a:r>
              <a:rPr lang="it-IT" sz="2000" dirty="0" smtClean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Innovazione nei modelli e negli strumenti di comunicazione</a:t>
            </a:r>
          </a:p>
          <a:p>
            <a:pPr marL="342900" indent="-342900">
              <a:buFontTx/>
              <a:buAutoNum type="arabicPeriod"/>
            </a:pPr>
            <a:r>
              <a:rPr lang="it-IT" sz="2000" dirty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Innovazione nei meccanismi gestionali ed operativi</a:t>
            </a:r>
          </a:p>
          <a:p>
            <a:pPr marL="342900" indent="-342900">
              <a:buFontTx/>
              <a:buAutoNum type="arabicPeriod"/>
            </a:pPr>
            <a:r>
              <a:rPr lang="it-IT" sz="2000" dirty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Innovazione negli strumenti</a:t>
            </a:r>
            <a:r>
              <a:rPr lang="it-IT" sz="2000" dirty="0" smtClean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 amministrativi</a:t>
            </a:r>
          </a:p>
          <a:p>
            <a:pPr marL="342900" indent="-342900">
              <a:buFontTx/>
              <a:buAutoNum type="arabicPeriod"/>
            </a:pPr>
            <a:r>
              <a:rPr lang="it-IT" sz="2000" dirty="0" smtClean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Innovazione negli strumenti di monitoraggio e valutazione</a:t>
            </a:r>
          </a:p>
          <a:p>
            <a:pPr marL="342900" indent="-342900">
              <a:buFontTx/>
              <a:buAutoNum type="arabicPeriod"/>
            </a:pPr>
            <a:r>
              <a:rPr lang="it-IT" sz="2000" dirty="0" err="1" smtClean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ecc…</a:t>
            </a:r>
            <a:endParaRPr lang="it-IT" sz="2000" dirty="0">
              <a:solidFill>
                <a:srgbClr val="595959"/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8202" name="Text Box 5"/>
          <p:cNvSpPr txBox="1">
            <a:spLocks noChangeArrowheads="1"/>
          </p:cNvSpPr>
          <p:nvPr/>
        </p:nvSpPr>
        <p:spPr bwMode="auto">
          <a:xfrm>
            <a:off x="3275012" y="1371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595959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 base alla natura: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969943" cy="711081"/>
          </a:xfrm>
        </p:spPr>
        <p:txBody>
          <a:bodyPr/>
          <a:lstStyle/>
          <a:p>
            <a:r>
              <a:rPr lang="it-IT" dirty="0" smtClean="0"/>
              <a:t>Le forme di </a:t>
            </a:r>
            <a:r>
              <a:rPr lang="it-IT" dirty="0" smtClean="0"/>
              <a:t>innovazione</a:t>
            </a:r>
            <a:endParaRPr lang="it-IT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389812" y="2667000"/>
            <a:ext cx="685621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rgbClr val="595959"/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Innovazione: una definizione</a:t>
            </a:r>
            <a:endParaRPr lang="it-IT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L’innovazione è una discontinuità nel sapere, e nel saper fare, che genera un sensibile aumento di produttività: a parità di risorse si fanno più cose (sviluppo), o si fanno le stesse con meno risorse (sostenibilità)</a:t>
            </a:r>
          </a:p>
          <a:p>
            <a:r>
              <a:rPr lang="it-IT" sz="2000" dirty="0" smtClean="0"/>
              <a:t>Sviluppo e sostenibilità legate al lavoro (produrre di più o produrre meglio), alla qualità della vita (più reddito o più tempo libero), all’ambiente (usare più risorse o usarle meglio).</a:t>
            </a:r>
            <a:endParaRPr lang="it-IT" sz="2000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93812" y="3429000"/>
            <a:ext cx="9184791" cy="3068638"/>
            <a:chOff x="168" y="2341"/>
            <a:chExt cx="4312" cy="1933"/>
          </a:xfrm>
        </p:grpSpPr>
        <p:sp>
          <p:nvSpPr>
            <p:cNvPr id="354308" name="Line 4"/>
            <p:cNvSpPr>
              <a:spLocks noChangeShapeType="1"/>
            </p:cNvSpPr>
            <p:nvPr/>
          </p:nvSpPr>
          <p:spPr bwMode="auto">
            <a:xfrm flipV="1">
              <a:off x="1392" y="2432"/>
              <a:ext cx="0" cy="145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309" name="Line 5"/>
            <p:cNvSpPr>
              <a:spLocks noChangeShapeType="1"/>
            </p:cNvSpPr>
            <p:nvPr/>
          </p:nvSpPr>
          <p:spPr bwMode="auto">
            <a:xfrm flipV="1">
              <a:off x="1392" y="3888"/>
              <a:ext cx="2359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310" name="Text Box 6"/>
            <p:cNvSpPr txBox="1">
              <a:spLocks noChangeArrowheads="1"/>
            </p:cNvSpPr>
            <p:nvPr/>
          </p:nvSpPr>
          <p:spPr bwMode="auto">
            <a:xfrm>
              <a:off x="3256" y="3983"/>
              <a:ext cx="1179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Tempo</a:t>
              </a:r>
              <a:endParaRPr lang="en-US"/>
            </a:p>
          </p:txBody>
        </p:sp>
        <p:sp>
          <p:nvSpPr>
            <p:cNvPr id="354311" name="Text Box 7"/>
            <p:cNvSpPr txBox="1">
              <a:spLocks noChangeArrowheads="1"/>
            </p:cNvSpPr>
            <p:nvPr/>
          </p:nvSpPr>
          <p:spPr bwMode="auto">
            <a:xfrm>
              <a:off x="168" y="2432"/>
              <a:ext cx="1179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Produttività</a:t>
              </a:r>
              <a:endParaRPr lang="en-US"/>
            </a:p>
          </p:txBody>
        </p:sp>
        <p:sp>
          <p:nvSpPr>
            <p:cNvPr id="354312" name="Freeform 8"/>
            <p:cNvSpPr>
              <a:spLocks/>
            </p:cNvSpPr>
            <p:nvPr/>
          </p:nvSpPr>
          <p:spPr bwMode="auto">
            <a:xfrm>
              <a:off x="1483" y="2795"/>
              <a:ext cx="2359" cy="1043"/>
            </a:xfrm>
            <a:custGeom>
              <a:avLst/>
              <a:gdLst/>
              <a:ahLst/>
              <a:cxnLst>
                <a:cxn ang="0">
                  <a:pos x="0" y="1043"/>
                </a:cxn>
                <a:cxn ang="0">
                  <a:pos x="499" y="998"/>
                </a:cxn>
                <a:cxn ang="0">
                  <a:pos x="862" y="953"/>
                </a:cxn>
                <a:cxn ang="0">
                  <a:pos x="998" y="680"/>
                </a:cxn>
                <a:cxn ang="0">
                  <a:pos x="1134" y="635"/>
                </a:cxn>
                <a:cxn ang="0">
                  <a:pos x="1406" y="590"/>
                </a:cxn>
                <a:cxn ang="0">
                  <a:pos x="1769" y="544"/>
                </a:cxn>
                <a:cxn ang="0">
                  <a:pos x="1860" y="136"/>
                </a:cxn>
                <a:cxn ang="0">
                  <a:pos x="2087" y="45"/>
                </a:cxn>
                <a:cxn ang="0">
                  <a:pos x="2359" y="0"/>
                </a:cxn>
              </a:cxnLst>
              <a:rect l="0" t="0" r="r" b="b"/>
              <a:pathLst>
                <a:path w="2359" h="1043">
                  <a:moveTo>
                    <a:pt x="0" y="1043"/>
                  </a:moveTo>
                  <a:cubicBezTo>
                    <a:pt x="177" y="1028"/>
                    <a:pt x="355" y="1013"/>
                    <a:pt x="499" y="998"/>
                  </a:cubicBezTo>
                  <a:cubicBezTo>
                    <a:pt x="643" y="983"/>
                    <a:pt x="779" y="1006"/>
                    <a:pt x="862" y="953"/>
                  </a:cubicBezTo>
                  <a:cubicBezTo>
                    <a:pt x="945" y="900"/>
                    <a:pt x="953" y="733"/>
                    <a:pt x="998" y="680"/>
                  </a:cubicBezTo>
                  <a:cubicBezTo>
                    <a:pt x="1043" y="627"/>
                    <a:pt x="1066" y="650"/>
                    <a:pt x="1134" y="635"/>
                  </a:cubicBezTo>
                  <a:cubicBezTo>
                    <a:pt x="1202" y="620"/>
                    <a:pt x="1300" y="605"/>
                    <a:pt x="1406" y="590"/>
                  </a:cubicBezTo>
                  <a:cubicBezTo>
                    <a:pt x="1512" y="575"/>
                    <a:pt x="1693" y="620"/>
                    <a:pt x="1769" y="544"/>
                  </a:cubicBezTo>
                  <a:cubicBezTo>
                    <a:pt x="1845" y="468"/>
                    <a:pt x="1807" y="219"/>
                    <a:pt x="1860" y="136"/>
                  </a:cubicBezTo>
                  <a:cubicBezTo>
                    <a:pt x="1913" y="53"/>
                    <a:pt x="2004" y="68"/>
                    <a:pt x="2087" y="45"/>
                  </a:cubicBezTo>
                  <a:cubicBezTo>
                    <a:pt x="2170" y="22"/>
                    <a:pt x="2264" y="11"/>
                    <a:pt x="2359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313" name="Text Box 9"/>
            <p:cNvSpPr txBox="1">
              <a:spLocks noChangeArrowheads="1"/>
            </p:cNvSpPr>
            <p:nvPr/>
          </p:nvSpPr>
          <p:spPr bwMode="auto">
            <a:xfrm>
              <a:off x="1896" y="3566"/>
              <a:ext cx="1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dirty="0"/>
                <a:t>Mainframe</a:t>
              </a:r>
              <a:endParaRPr lang="en-US" sz="1400" dirty="0"/>
            </a:p>
          </p:txBody>
        </p:sp>
        <p:sp>
          <p:nvSpPr>
            <p:cNvPr id="354314" name="Text Box 10"/>
            <p:cNvSpPr txBox="1">
              <a:spLocks noChangeArrowheads="1"/>
            </p:cNvSpPr>
            <p:nvPr/>
          </p:nvSpPr>
          <p:spPr bwMode="auto">
            <a:xfrm>
              <a:off x="3301" y="2432"/>
              <a:ext cx="1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/>
                <a:t>Reti di computer</a:t>
              </a:r>
              <a:endParaRPr lang="en-US" sz="1400"/>
            </a:p>
          </p:txBody>
        </p:sp>
        <p:sp>
          <p:nvSpPr>
            <p:cNvPr id="354315" name="Freeform 11"/>
            <p:cNvSpPr>
              <a:spLocks/>
            </p:cNvSpPr>
            <p:nvPr/>
          </p:nvSpPr>
          <p:spPr bwMode="auto">
            <a:xfrm>
              <a:off x="3800" y="2341"/>
              <a:ext cx="273" cy="454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136" y="409"/>
                </a:cxn>
                <a:cxn ang="0">
                  <a:pos x="227" y="227"/>
                </a:cxn>
                <a:cxn ang="0">
                  <a:pos x="273" y="0"/>
                </a:cxn>
              </a:cxnLst>
              <a:rect l="0" t="0" r="r" b="b"/>
              <a:pathLst>
                <a:path w="273" h="454">
                  <a:moveTo>
                    <a:pt x="0" y="454"/>
                  </a:moveTo>
                  <a:cubicBezTo>
                    <a:pt x="49" y="450"/>
                    <a:pt x="98" y="447"/>
                    <a:pt x="136" y="409"/>
                  </a:cubicBezTo>
                  <a:cubicBezTo>
                    <a:pt x="174" y="371"/>
                    <a:pt x="204" y="295"/>
                    <a:pt x="227" y="227"/>
                  </a:cubicBezTo>
                  <a:cubicBezTo>
                    <a:pt x="250" y="159"/>
                    <a:pt x="265" y="38"/>
                    <a:pt x="273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316" name="Text Box 12"/>
            <p:cNvSpPr txBox="1">
              <a:spLocks noChangeArrowheads="1"/>
            </p:cNvSpPr>
            <p:nvPr/>
          </p:nvSpPr>
          <p:spPr bwMode="auto">
            <a:xfrm>
              <a:off x="2440" y="3095"/>
              <a:ext cx="11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/>
                <a:t>Personal Computer</a:t>
              </a:r>
              <a:endParaRPr lang="en-US" sz="1400"/>
            </a:p>
          </p:txBody>
        </p:sp>
      </p:grp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2007665" y="5252055"/>
            <a:ext cx="3221786" cy="11239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Cambiamenti di paradigma tecnico - operativo</a:t>
            </a: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2039407" y="1465968"/>
            <a:ext cx="3156715" cy="439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Radicale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6094412" y="1085672"/>
            <a:ext cx="5334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se comporta un notevole salto del ruolo della tecnologia nella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società o crea nuovi prodotti/servizi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2039407" y="2818696"/>
            <a:ext cx="3156715" cy="439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Incrementale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6094412" y="2438400"/>
            <a:ext cx="541019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se si traduce in miglioramenti dei processi tecnici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esistenti o dei prodotti/servizi esistenti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2023536" y="4018568"/>
            <a:ext cx="3190044" cy="78319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Nuovi sistemi tecnologici</a:t>
            </a: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6094413" y="3810000"/>
            <a:ext cx="411372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se trattasi di più innovazioni correlate (radicali o incrementali)</a:t>
            </a:r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6094412" y="5059740"/>
            <a:ext cx="41137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se trattasi di trasformazioni profonde della tecnologia con effetti pervasivi su tutto il sistema sociale</a:t>
            </a:r>
          </a:p>
        </p:txBody>
      </p:sp>
      <p:sp>
        <p:nvSpPr>
          <p:cNvPr id="9228" name="AutoShape 14"/>
          <p:cNvSpPr>
            <a:spLocks noChangeArrowheads="1"/>
          </p:cNvSpPr>
          <p:nvPr/>
        </p:nvSpPr>
        <p:spPr bwMode="auto">
          <a:xfrm>
            <a:off x="5256212" y="1288961"/>
            <a:ext cx="514435" cy="793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9229" name="AutoShape 15"/>
          <p:cNvSpPr>
            <a:spLocks noChangeArrowheads="1"/>
          </p:cNvSpPr>
          <p:nvPr/>
        </p:nvSpPr>
        <p:spPr bwMode="auto">
          <a:xfrm>
            <a:off x="5256212" y="2641689"/>
            <a:ext cx="514435" cy="793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9230" name="AutoShape 16"/>
          <p:cNvSpPr>
            <a:spLocks noChangeArrowheads="1"/>
          </p:cNvSpPr>
          <p:nvPr/>
        </p:nvSpPr>
        <p:spPr bwMode="auto">
          <a:xfrm>
            <a:off x="5256212" y="4013289"/>
            <a:ext cx="514435" cy="793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9231" name="AutoShape 17"/>
          <p:cNvSpPr>
            <a:spLocks noChangeArrowheads="1"/>
          </p:cNvSpPr>
          <p:nvPr/>
        </p:nvSpPr>
        <p:spPr bwMode="auto">
          <a:xfrm>
            <a:off x="5256212" y="5417155"/>
            <a:ext cx="514435" cy="793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760412" y="304800"/>
            <a:ext cx="10969943" cy="711081"/>
          </a:xfrm>
        </p:spPr>
        <p:txBody>
          <a:bodyPr/>
          <a:lstStyle/>
          <a:p>
            <a:r>
              <a:rPr lang="it-IT" dirty="0" smtClean="0"/>
              <a:t>In base all’intensità e </a:t>
            </a:r>
            <a:r>
              <a:rPr lang="it-IT" dirty="0" smtClean="0"/>
              <a:t>all’ampiezza</a:t>
            </a:r>
            <a:endParaRPr lang="it-IT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2007665" y="5571421"/>
            <a:ext cx="3221786" cy="4429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Modulare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2072736" y="1345451"/>
            <a:ext cx="3156715" cy="439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Competence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enhancing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6094412" y="1149821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se comporta una evoluzione della base di competenze preesistenti</a:t>
            </a:r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2072736" y="2664708"/>
            <a:ext cx="3156715" cy="4429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Competence destroying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6094412" y="2286000"/>
            <a:ext cx="495299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se non scaturisce da competenze pre-esistenti o addirittura le regredisce</a:t>
            </a:r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2039407" y="4283780"/>
            <a:ext cx="3190044" cy="4429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Architetturale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094412" y="3905072"/>
            <a:ext cx="533399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cambiamento della struttura generale del sistema o del modo in cui le componenti interagiscono tra di loro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6094412" y="5192713"/>
            <a:ext cx="571499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charset="0"/>
                <a:ea typeface="Arial" pitchFamily="-106" charset="0"/>
                <a:cs typeface="Arial" pitchFamily="-106" charset="0"/>
              </a:rPr>
              <a:t>se prevede cambiamenti di uno o più componenti senza modificare il sistema nel suo complesso</a:t>
            </a:r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>
            <a:off x="5351377" y="1143000"/>
            <a:ext cx="514435" cy="793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53" name="AutoShape 15"/>
          <p:cNvSpPr>
            <a:spLocks noChangeArrowheads="1"/>
          </p:cNvSpPr>
          <p:nvPr/>
        </p:nvSpPr>
        <p:spPr bwMode="auto">
          <a:xfrm>
            <a:off x="5351377" y="2514600"/>
            <a:ext cx="514435" cy="793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54" name="AutoShape 16"/>
          <p:cNvSpPr>
            <a:spLocks noChangeArrowheads="1"/>
          </p:cNvSpPr>
          <p:nvPr/>
        </p:nvSpPr>
        <p:spPr bwMode="auto">
          <a:xfrm>
            <a:off x="5351377" y="4108361"/>
            <a:ext cx="514435" cy="793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55" name="AutoShape 17"/>
          <p:cNvSpPr>
            <a:spLocks noChangeArrowheads="1"/>
          </p:cNvSpPr>
          <p:nvPr/>
        </p:nvSpPr>
        <p:spPr bwMode="auto">
          <a:xfrm>
            <a:off x="5332412" y="5396002"/>
            <a:ext cx="514435" cy="793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latin typeface="Batang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56" name="Text Box 2"/>
          <p:cNvSpPr txBox="1">
            <a:spLocks noChangeArrowheads="1"/>
          </p:cNvSpPr>
          <p:nvPr/>
        </p:nvSpPr>
        <p:spPr bwMode="auto">
          <a:xfrm>
            <a:off x="1598612" y="3505200"/>
            <a:ext cx="868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Batang" charset="0"/>
                <a:ea typeface="Arial" pitchFamily="-106" charset="0"/>
                <a:cs typeface="Arial" pitchFamily="-106" charset="0"/>
              </a:rPr>
              <a:t>In base all’ambito di destinazione</a:t>
            </a: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 base all’intensità e all’ampiezza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9279" y="1143000"/>
            <a:ext cx="9547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/>
              <a:t>  </a:t>
            </a:r>
            <a:endParaRPr lang="it-IT" sz="2000" dirty="0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processo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Il modello razional</a:t>
            </a:r>
            <a:r>
              <a:rPr lang="it-IT" dirty="0" smtClean="0"/>
              <a:t>e: le innovazioni sono prodotte dal sistema scientifico e l’impresa (imprenditore) può appropriarsi di esse. Per </a:t>
            </a:r>
            <a:r>
              <a:rPr lang="it-IT" dirty="0" err="1" smtClean="0"/>
              <a:t>Schumpeter</a:t>
            </a:r>
            <a:r>
              <a:rPr lang="it-IT" dirty="0" smtClean="0"/>
              <a:t> l’imprenditore che innova consegue vantaggi monopolistici temporanei finché non viene imitato. Si ritorna quindi ad una concorrenza di mercato finché non viene generata una nuova innovazione.</a:t>
            </a:r>
          </a:p>
          <a:p>
            <a:endParaRPr lang="it-IT" dirty="0" smtClean="0"/>
          </a:p>
          <a:p>
            <a:r>
              <a:rPr lang="it-IT" b="1" dirty="0" smtClean="0"/>
              <a:t>Il modello </a:t>
            </a:r>
            <a:r>
              <a:rPr lang="it-IT" b="1" dirty="0" err="1" smtClean="0"/>
              <a:t>organizzativo-manageriale</a:t>
            </a:r>
            <a:r>
              <a:rPr lang="it-IT" b="1" dirty="0" smtClean="0"/>
              <a:t>/sequenziale</a:t>
            </a:r>
            <a:r>
              <a:rPr lang="it-IT" dirty="0" smtClean="0"/>
              <a:t>: l’innovazione è frutto del lavoro della grande impresa che ricerca vantaggi competitivi duraturi investendo continuamente in R&amp;S. Quest’ultima ha carattere sistematico e non è legata solo all’intuito dell’imprenditore. Nasce la funzione di </a:t>
            </a:r>
            <a:r>
              <a:rPr lang="it-IT" dirty="0" err="1" smtClean="0"/>
              <a:t>R&amp;S</a:t>
            </a:r>
            <a:r>
              <a:rPr lang="it-IT" dirty="0" smtClean="0"/>
              <a:t> con proprie strutture e procedure.</a:t>
            </a:r>
          </a:p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1574612" y="2105206"/>
            <a:ext cx="1167000" cy="2959939"/>
            <a:chOff x="1199685" y="2105206"/>
            <a:chExt cx="1167000" cy="2959939"/>
          </a:xfrm>
        </p:grpSpPr>
        <p:grpSp>
          <p:nvGrpSpPr>
            <p:cNvPr id="4" name="Group 44"/>
            <p:cNvGrpSpPr/>
            <p:nvPr/>
          </p:nvGrpSpPr>
          <p:grpSpPr>
            <a:xfrm>
              <a:off x="1199685" y="3279582"/>
              <a:ext cx="611188" cy="611186"/>
              <a:chOff x="17839" y="2438400"/>
              <a:chExt cx="3391254" cy="339124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7839" y="2438400"/>
                <a:ext cx="3391254" cy="33912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342900" dir="12360000">
                  <a:prstClr val="black">
                    <a:alpha val="7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93166" y="2546379"/>
                <a:ext cx="2843987" cy="28439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9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7"/>
            <p:cNvGrpSpPr/>
            <p:nvPr/>
          </p:nvGrpSpPr>
          <p:grpSpPr>
            <a:xfrm>
              <a:off x="1755497" y="2661018"/>
              <a:ext cx="611188" cy="611186"/>
              <a:chOff x="17839" y="2438400"/>
              <a:chExt cx="3391254" cy="339124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7839" y="2438400"/>
                <a:ext cx="3391254" cy="33912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342900" dir="12360000">
                  <a:prstClr val="black">
                    <a:alpha val="7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93166" y="2546379"/>
                <a:ext cx="2843987" cy="28439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9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0"/>
            <p:cNvGrpSpPr/>
            <p:nvPr/>
          </p:nvGrpSpPr>
          <p:grpSpPr>
            <a:xfrm>
              <a:off x="1199685" y="2105206"/>
              <a:ext cx="611188" cy="611186"/>
              <a:chOff x="17839" y="2438400"/>
              <a:chExt cx="3391254" cy="3391248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7839" y="2438400"/>
                <a:ext cx="3391254" cy="33912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342900" dir="12360000">
                  <a:prstClr val="black">
                    <a:alpha val="7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93166" y="2546379"/>
                <a:ext cx="2843987" cy="28439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9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53"/>
            <p:cNvGrpSpPr/>
            <p:nvPr/>
          </p:nvGrpSpPr>
          <p:grpSpPr>
            <a:xfrm>
              <a:off x="1755497" y="3844359"/>
              <a:ext cx="611188" cy="611186"/>
              <a:chOff x="17839" y="2438400"/>
              <a:chExt cx="3391254" cy="339124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7839" y="2438400"/>
                <a:ext cx="3391254" cy="33912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342900" dir="12360000">
                  <a:prstClr val="black">
                    <a:alpha val="7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93166" y="2546379"/>
                <a:ext cx="2843987" cy="28439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9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56"/>
            <p:cNvGrpSpPr/>
            <p:nvPr/>
          </p:nvGrpSpPr>
          <p:grpSpPr>
            <a:xfrm>
              <a:off x="1199685" y="4453959"/>
              <a:ext cx="611188" cy="611186"/>
              <a:chOff x="17839" y="2438400"/>
              <a:chExt cx="3391254" cy="3391248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7839" y="2438400"/>
                <a:ext cx="3391254" cy="33912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342900" dir="12360000">
                  <a:prstClr val="black">
                    <a:alpha val="7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93166" y="2546379"/>
                <a:ext cx="2843987" cy="28439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9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Innovazione</a:t>
            </a:r>
            <a:r>
              <a:rPr lang="en-US" dirty="0" smtClean="0"/>
              <a:t> Push</a:t>
            </a:r>
            <a:endParaRPr lang="en-US" dirty="0"/>
          </a:p>
        </p:txBody>
      </p:sp>
      <p:grpSp>
        <p:nvGrpSpPr>
          <p:cNvPr id="9" name="Group 25"/>
          <p:cNvGrpSpPr/>
          <p:nvPr/>
        </p:nvGrpSpPr>
        <p:grpSpPr>
          <a:xfrm>
            <a:off x="2465387" y="1604963"/>
            <a:ext cx="7258050" cy="3924300"/>
            <a:chOff x="1293813" y="1604963"/>
            <a:chExt cx="7258050" cy="3924300"/>
          </a:xfrm>
        </p:grpSpPr>
        <p:grpSp>
          <p:nvGrpSpPr>
            <p:cNvPr id="10" name="Group 19"/>
            <p:cNvGrpSpPr/>
            <p:nvPr/>
          </p:nvGrpSpPr>
          <p:grpSpPr>
            <a:xfrm>
              <a:off x="1293813" y="1604963"/>
              <a:ext cx="1387472" cy="3924300"/>
              <a:chOff x="1293813" y="1604963"/>
              <a:chExt cx="1387472" cy="3924300"/>
            </a:xfrm>
          </p:grpSpPr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546224" y="1606550"/>
                <a:ext cx="1135061" cy="3905251"/>
              </a:xfrm>
              <a:custGeom>
                <a:avLst/>
                <a:gdLst>
                  <a:gd name="connsiteX0" fmla="*/ 88 w 839"/>
                  <a:gd name="connsiteY0" fmla="*/ 0 h 2192"/>
                  <a:gd name="connsiteX1" fmla="*/ 714 w 839"/>
                  <a:gd name="connsiteY1" fmla="*/ 0 h 2192"/>
                  <a:gd name="connsiteX2" fmla="*/ 751 w 839"/>
                  <a:gd name="connsiteY2" fmla="*/ 178 h 2192"/>
                  <a:gd name="connsiteX3" fmla="*/ 783 w 839"/>
                  <a:gd name="connsiteY3" fmla="*/ 358 h 2192"/>
                  <a:gd name="connsiteX4" fmla="*/ 807 w 839"/>
                  <a:gd name="connsiteY4" fmla="*/ 542 h 2192"/>
                  <a:gd name="connsiteX5" fmla="*/ 825 w 839"/>
                  <a:gd name="connsiteY5" fmla="*/ 727 h 2192"/>
                  <a:gd name="connsiteX6" fmla="*/ 835 w 839"/>
                  <a:gd name="connsiteY6" fmla="*/ 913 h 2192"/>
                  <a:gd name="connsiteX7" fmla="*/ 839 w 839"/>
                  <a:gd name="connsiteY7" fmla="*/ 1102 h 2192"/>
                  <a:gd name="connsiteX8" fmla="*/ 836 w 839"/>
                  <a:gd name="connsiteY8" fmla="*/ 1289 h 2192"/>
                  <a:gd name="connsiteX9" fmla="*/ 825 w 839"/>
                  <a:gd name="connsiteY9" fmla="*/ 1474 h 2192"/>
                  <a:gd name="connsiteX10" fmla="*/ 808 w 839"/>
                  <a:gd name="connsiteY10" fmla="*/ 1656 h 2192"/>
                  <a:gd name="connsiteX11" fmla="*/ 785 w 839"/>
                  <a:gd name="connsiteY11" fmla="*/ 1838 h 2192"/>
                  <a:gd name="connsiteX12" fmla="*/ 754 w 839"/>
                  <a:gd name="connsiteY12" fmla="*/ 2016 h 2192"/>
                  <a:gd name="connsiteX13" fmla="*/ 717 w 839"/>
                  <a:gd name="connsiteY13" fmla="*/ 2192 h 2192"/>
                  <a:gd name="connsiteX14" fmla="*/ 91 w 839"/>
                  <a:gd name="connsiteY14" fmla="*/ 2192 h 2192"/>
                  <a:gd name="connsiteX15" fmla="*/ 169 w 839"/>
                  <a:gd name="connsiteY15" fmla="*/ 1838 h 2192"/>
                  <a:gd name="connsiteX16" fmla="*/ 195 w 839"/>
                  <a:gd name="connsiteY16" fmla="*/ 1658 h 2192"/>
                  <a:gd name="connsiteX17" fmla="*/ 215 w 839"/>
                  <a:gd name="connsiteY17" fmla="*/ 1475 h 2192"/>
                  <a:gd name="connsiteX18" fmla="*/ 227 w 839"/>
                  <a:gd name="connsiteY18" fmla="*/ 1290 h 2192"/>
                  <a:gd name="connsiteX19" fmla="*/ 231 w 839"/>
                  <a:gd name="connsiteY19" fmla="*/ 1102 h 2192"/>
                  <a:gd name="connsiteX20" fmla="*/ 227 w 839"/>
                  <a:gd name="connsiteY20" fmla="*/ 913 h 2192"/>
                  <a:gd name="connsiteX21" fmla="*/ 215 w 839"/>
                  <a:gd name="connsiteY21" fmla="*/ 725 h 2192"/>
                  <a:gd name="connsiteX22" fmla="*/ 195 w 839"/>
                  <a:gd name="connsiteY22" fmla="*/ 541 h 2192"/>
                  <a:gd name="connsiteX23" fmla="*/ 166 w 839"/>
                  <a:gd name="connsiteY23" fmla="*/ 357 h 2192"/>
                  <a:gd name="connsiteX24" fmla="*/ 131 w 839"/>
                  <a:gd name="connsiteY24" fmla="*/ 178 h 2192"/>
                  <a:gd name="connsiteX25" fmla="*/ 88 w 839"/>
                  <a:gd name="connsiteY25" fmla="*/ 0 h 2192"/>
                  <a:gd name="connsiteX0" fmla="*/ 84 w 835"/>
                  <a:gd name="connsiteY0" fmla="*/ 0 h 2192"/>
                  <a:gd name="connsiteX1" fmla="*/ 710 w 835"/>
                  <a:gd name="connsiteY1" fmla="*/ 0 h 2192"/>
                  <a:gd name="connsiteX2" fmla="*/ 747 w 835"/>
                  <a:gd name="connsiteY2" fmla="*/ 178 h 2192"/>
                  <a:gd name="connsiteX3" fmla="*/ 779 w 835"/>
                  <a:gd name="connsiteY3" fmla="*/ 358 h 2192"/>
                  <a:gd name="connsiteX4" fmla="*/ 803 w 835"/>
                  <a:gd name="connsiteY4" fmla="*/ 542 h 2192"/>
                  <a:gd name="connsiteX5" fmla="*/ 821 w 835"/>
                  <a:gd name="connsiteY5" fmla="*/ 727 h 2192"/>
                  <a:gd name="connsiteX6" fmla="*/ 831 w 835"/>
                  <a:gd name="connsiteY6" fmla="*/ 913 h 2192"/>
                  <a:gd name="connsiteX7" fmla="*/ 835 w 835"/>
                  <a:gd name="connsiteY7" fmla="*/ 1102 h 2192"/>
                  <a:gd name="connsiteX8" fmla="*/ 832 w 835"/>
                  <a:gd name="connsiteY8" fmla="*/ 1289 h 2192"/>
                  <a:gd name="connsiteX9" fmla="*/ 821 w 835"/>
                  <a:gd name="connsiteY9" fmla="*/ 1474 h 2192"/>
                  <a:gd name="connsiteX10" fmla="*/ 804 w 835"/>
                  <a:gd name="connsiteY10" fmla="*/ 1656 h 2192"/>
                  <a:gd name="connsiteX11" fmla="*/ 781 w 835"/>
                  <a:gd name="connsiteY11" fmla="*/ 1838 h 2192"/>
                  <a:gd name="connsiteX12" fmla="*/ 750 w 835"/>
                  <a:gd name="connsiteY12" fmla="*/ 2016 h 2192"/>
                  <a:gd name="connsiteX13" fmla="*/ 713 w 835"/>
                  <a:gd name="connsiteY13" fmla="*/ 2192 h 2192"/>
                  <a:gd name="connsiteX14" fmla="*/ 87 w 835"/>
                  <a:gd name="connsiteY14" fmla="*/ 2192 h 2192"/>
                  <a:gd name="connsiteX15" fmla="*/ 191 w 835"/>
                  <a:gd name="connsiteY15" fmla="*/ 1658 h 2192"/>
                  <a:gd name="connsiteX16" fmla="*/ 211 w 835"/>
                  <a:gd name="connsiteY16" fmla="*/ 1475 h 2192"/>
                  <a:gd name="connsiteX17" fmla="*/ 223 w 835"/>
                  <a:gd name="connsiteY17" fmla="*/ 1290 h 2192"/>
                  <a:gd name="connsiteX18" fmla="*/ 227 w 835"/>
                  <a:gd name="connsiteY18" fmla="*/ 1102 h 2192"/>
                  <a:gd name="connsiteX19" fmla="*/ 223 w 835"/>
                  <a:gd name="connsiteY19" fmla="*/ 913 h 2192"/>
                  <a:gd name="connsiteX20" fmla="*/ 211 w 835"/>
                  <a:gd name="connsiteY20" fmla="*/ 725 h 2192"/>
                  <a:gd name="connsiteX21" fmla="*/ 191 w 835"/>
                  <a:gd name="connsiteY21" fmla="*/ 541 h 2192"/>
                  <a:gd name="connsiteX22" fmla="*/ 162 w 835"/>
                  <a:gd name="connsiteY22" fmla="*/ 357 h 2192"/>
                  <a:gd name="connsiteX23" fmla="*/ 127 w 835"/>
                  <a:gd name="connsiteY23" fmla="*/ 178 h 2192"/>
                  <a:gd name="connsiteX24" fmla="*/ 84 w 835"/>
                  <a:gd name="connsiteY24" fmla="*/ 0 h 2192"/>
                  <a:gd name="connsiteX0" fmla="*/ 81 w 832"/>
                  <a:gd name="connsiteY0" fmla="*/ 0 h 2192"/>
                  <a:gd name="connsiteX1" fmla="*/ 707 w 832"/>
                  <a:gd name="connsiteY1" fmla="*/ 0 h 2192"/>
                  <a:gd name="connsiteX2" fmla="*/ 744 w 832"/>
                  <a:gd name="connsiteY2" fmla="*/ 178 h 2192"/>
                  <a:gd name="connsiteX3" fmla="*/ 776 w 832"/>
                  <a:gd name="connsiteY3" fmla="*/ 358 h 2192"/>
                  <a:gd name="connsiteX4" fmla="*/ 800 w 832"/>
                  <a:gd name="connsiteY4" fmla="*/ 542 h 2192"/>
                  <a:gd name="connsiteX5" fmla="*/ 818 w 832"/>
                  <a:gd name="connsiteY5" fmla="*/ 727 h 2192"/>
                  <a:gd name="connsiteX6" fmla="*/ 828 w 832"/>
                  <a:gd name="connsiteY6" fmla="*/ 913 h 2192"/>
                  <a:gd name="connsiteX7" fmla="*/ 832 w 832"/>
                  <a:gd name="connsiteY7" fmla="*/ 1102 h 2192"/>
                  <a:gd name="connsiteX8" fmla="*/ 829 w 832"/>
                  <a:gd name="connsiteY8" fmla="*/ 1289 h 2192"/>
                  <a:gd name="connsiteX9" fmla="*/ 818 w 832"/>
                  <a:gd name="connsiteY9" fmla="*/ 1474 h 2192"/>
                  <a:gd name="connsiteX10" fmla="*/ 801 w 832"/>
                  <a:gd name="connsiteY10" fmla="*/ 1656 h 2192"/>
                  <a:gd name="connsiteX11" fmla="*/ 778 w 832"/>
                  <a:gd name="connsiteY11" fmla="*/ 1838 h 2192"/>
                  <a:gd name="connsiteX12" fmla="*/ 747 w 832"/>
                  <a:gd name="connsiteY12" fmla="*/ 2016 h 2192"/>
                  <a:gd name="connsiteX13" fmla="*/ 710 w 832"/>
                  <a:gd name="connsiteY13" fmla="*/ 2192 h 2192"/>
                  <a:gd name="connsiteX14" fmla="*/ 84 w 832"/>
                  <a:gd name="connsiteY14" fmla="*/ 2192 h 2192"/>
                  <a:gd name="connsiteX15" fmla="*/ 208 w 832"/>
                  <a:gd name="connsiteY15" fmla="*/ 1475 h 2192"/>
                  <a:gd name="connsiteX16" fmla="*/ 220 w 832"/>
                  <a:gd name="connsiteY16" fmla="*/ 1290 h 2192"/>
                  <a:gd name="connsiteX17" fmla="*/ 224 w 832"/>
                  <a:gd name="connsiteY17" fmla="*/ 1102 h 2192"/>
                  <a:gd name="connsiteX18" fmla="*/ 220 w 832"/>
                  <a:gd name="connsiteY18" fmla="*/ 913 h 2192"/>
                  <a:gd name="connsiteX19" fmla="*/ 208 w 832"/>
                  <a:gd name="connsiteY19" fmla="*/ 725 h 2192"/>
                  <a:gd name="connsiteX20" fmla="*/ 188 w 832"/>
                  <a:gd name="connsiteY20" fmla="*/ 541 h 2192"/>
                  <a:gd name="connsiteX21" fmla="*/ 159 w 832"/>
                  <a:gd name="connsiteY21" fmla="*/ 357 h 2192"/>
                  <a:gd name="connsiteX22" fmla="*/ 124 w 832"/>
                  <a:gd name="connsiteY22" fmla="*/ 178 h 2192"/>
                  <a:gd name="connsiteX23" fmla="*/ 81 w 832"/>
                  <a:gd name="connsiteY23" fmla="*/ 0 h 2192"/>
                  <a:gd name="connsiteX0" fmla="*/ 79 w 830"/>
                  <a:gd name="connsiteY0" fmla="*/ 0 h 2192"/>
                  <a:gd name="connsiteX1" fmla="*/ 705 w 830"/>
                  <a:gd name="connsiteY1" fmla="*/ 0 h 2192"/>
                  <a:gd name="connsiteX2" fmla="*/ 742 w 830"/>
                  <a:gd name="connsiteY2" fmla="*/ 178 h 2192"/>
                  <a:gd name="connsiteX3" fmla="*/ 774 w 830"/>
                  <a:gd name="connsiteY3" fmla="*/ 358 h 2192"/>
                  <a:gd name="connsiteX4" fmla="*/ 798 w 830"/>
                  <a:gd name="connsiteY4" fmla="*/ 542 h 2192"/>
                  <a:gd name="connsiteX5" fmla="*/ 816 w 830"/>
                  <a:gd name="connsiteY5" fmla="*/ 727 h 2192"/>
                  <a:gd name="connsiteX6" fmla="*/ 826 w 830"/>
                  <a:gd name="connsiteY6" fmla="*/ 913 h 2192"/>
                  <a:gd name="connsiteX7" fmla="*/ 830 w 830"/>
                  <a:gd name="connsiteY7" fmla="*/ 1102 h 2192"/>
                  <a:gd name="connsiteX8" fmla="*/ 827 w 830"/>
                  <a:gd name="connsiteY8" fmla="*/ 1289 h 2192"/>
                  <a:gd name="connsiteX9" fmla="*/ 816 w 830"/>
                  <a:gd name="connsiteY9" fmla="*/ 1474 h 2192"/>
                  <a:gd name="connsiteX10" fmla="*/ 799 w 830"/>
                  <a:gd name="connsiteY10" fmla="*/ 1656 h 2192"/>
                  <a:gd name="connsiteX11" fmla="*/ 776 w 830"/>
                  <a:gd name="connsiteY11" fmla="*/ 1838 h 2192"/>
                  <a:gd name="connsiteX12" fmla="*/ 745 w 830"/>
                  <a:gd name="connsiteY12" fmla="*/ 2016 h 2192"/>
                  <a:gd name="connsiteX13" fmla="*/ 708 w 830"/>
                  <a:gd name="connsiteY13" fmla="*/ 2192 h 2192"/>
                  <a:gd name="connsiteX14" fmla="*/ 82 w 830"/>
                  <a:gd name="connsiteY14" fmla="*/ 2192 h 2192"/>
                  <a:gd name="connsiteX15" fmla="*/ 218 w 830"/>
                  <a:gd name="connsiteY15" fmla="*/ 1290 h 2192"/>
                  <a:gd name="connsiteX16" fmla="*/ 222 w 830"/>
                  <a:gd name="connsiteY16" fmla="*/ 1102 h 2192"/>
                  <a:gd name="connsiteX17" fmla="*/ 218 w 830"/>
                  <a:gd name="connsiteY17" fmla="*/ 913 h 2192"/>
                  <a:gd name="connsiteX18" fmla="*/ 206 w 830"/>
                  <a:gd name="connsiteY18" fmla="*/ 725 h 2192"/>
                  <a:gd name="connsiteX19" fmla="*/ 186 w 830"/>
                  <a:gd name="connsiteY19" fmla="*/ 541 h 2192"/>
                  <a:gd name="connsiteX20" fmla="*/ 157 w 830"/>
                  <a:gd name="connsiteY20" fmla="*/ 357 h 2192"/>
                  <a:gd name="connsiteX21" fmla="*/ 122 w 830"/>
                  <a:gd name="connsiteY21" fmla="*/ 178 h 2192"/>
                  <a:gd name="connsiteX22" fmla="*/ 79 w 830"/>
                  <a:gd name="connsiteY22" fmla="*/ 0 h 2192"/>
                  <a:gd name="connsiteX0" fmla="*/ 78 w 829"/>
                  <a:gd name="connsiteY0" fmla="*/ 0 h 2192"/>
                  <a:gd name="connsiteX1" fmla="*/ 704 w 829"/>
                  <a:gd name="connsiteY1" fmla="*/ 0 h 2192"/>
                  <a:gd name="connsiteX2" fmla="*/ 741 w 829"/>
                  <a:gd name="connsiteY2" fmla="*/ 178 h 2192"/>
                  <a:gd name="connsiteX3" fmla="*/ 773 w 829"/>
                  <a:gd name="connsiteY3" fmla="*/ 358 h 2192"/>
                  <a:gd name="connsiteX4" fmla="*/ 797 w 829"/>
                  <a:gd name="connsiteY4" fmla="*/ 542 h 2192"/>
                  <a:gd name="connsiteX5" fmla="*/ 815 w 829"/>
                  <a:gd name="connsiteY5" fmla="*/ 727 h 2192"/>
                  <a:gd name="connsiteX6" fmla="*/ 825 w 829"/>
                  <a:gd name="connsiteY6" fmla="*/ 913 h 2192"/>
                  <a:gd name="connsiteX7" fmla="*/ 829 w 829"/>
                  <a:gd name="connsiteY7" fmla="*/ 1102 h 2192"/>
                  <a:gd name="connsiteX8" fmla="*/ 826 w 829"/>
                  <a:gd name="connsiteY8" fmla="*/ 1289 h 2192"/>
                  <a:gd name="connsiteX9" fmla="*/ 815 w 829"/>
                  <a:gd name="connsiteY9" fmla="*/ 1474 h 2192"/>
                  <a:gd name="connsiteX10" fmla="*/ 798 w 829"/>
                  <a:gd name="connsiteY10" fmla="*/ 1656 h 2192"/>
                  <a:gd name="connsiteX11" fmla="*/ 775 w 829"/>
                  <a:gd name="connsiteY11" fmla="*/ 1838 h 2192"/>
                  <a:gd name="connsiteX12" fmla="*/ 744 w 829"/>
                  <a:gd name="connsiteY12" fmla="*/ 2016 h 2192"/>
                  <a:gd name="connsiteX13" fmla="*/ 707 w 829"/>
                  <a:gd name="connsiteY13" fmla="*/ 2192 h 2192"/>
                  <a:gd name="connsiteX14" fmla="*/ 81 w 829"/>
                  <a:gd name="connsiteY14" fmla="*/ 2192 h 2192"/>
                  <a:gd name="connsiteX15" fmla="*/ 221 w 829"/>
                  <a:gd name="connsiteY15" fmla="*/ 1102 h 2192"/>
                  <a:gd name="connsiteX16" fmla="*/ 217 w 829"/>
                  <a:gd name="connsiteY16" fmla="*/ 913 h 2192"/>
                  <a:gd name="connsiteX17" fmla="*/ 205 w 829"/>
                  <a:gd name="connsiteY17" fmla="*/ 725 h 2192"/>
                  <a:gd name="connsiteX18" fmla="*/ 185 w 829"/>
                  <a:gd name="connsiteY18" fmla="*/ 541 h 2192"/>
                  <a:gd name="connsiteX19" fmla="*/ 156 w 829"/>
                  <a:gd name="connsiteY19" fmla="*/ 357 h 2192"/>
                  <a:gd name="connsiteX20" fmla="*/ 121 w 829"/>
                  <a:gd name="connsiteY20" fmla="*/ 178 h 2192"/>
                  <a:gd name="connsiteX21" fmla="*/ 78 w 829"/>
                  <a:gd name="connsiteY21" fmla="*/ 0 h 2192"/>
                  <a:gd name="connsiteX0" fmla="*/ 79 w 830"/>
                  <a:gd name="connsiteY0" fmla="*/ 0 h 2192"/>
                  <a:gd name="connsiteX1" fmla="*/ 705 w 830"/>
                  <a:gd name="connsiteY1" fmla="*/ 0 h 2192"/>
                  <a:gd name="connsiteX2" fmla="*/ 742 w 830"/>
                  <a:gd name="connsiteY2" fmla="*/ 178 h 2192"/>
                  <a:gd name="connsiteX3" fmla="*/ 774 w 830"/>
                  <a:gd name="connsiteY3" fmla="*/ 358 h 2192"/>
                  <a:gd name="connsiteX4" fmla="*/ 798 w 830"/>
                  <a:gd name="connsiteY4" fmla="*/ 542 h 2192"/>
                  <a:gd name="connsiteX5" fmla="*/ 816 w 830"/>
                  <a:gd name="connsiteY5" fmla="*/ 727 h 2192"/>
                  <a:gd name="connsiteX6" fmla="*/ 826 w 830"/>
                  <a:gd name="connsiteY6" fmla="*/ 913 h 2192"/>
                  <a:gd name="connsiteX7" fmla="*/ 830 w 830"/>
                  <a:gd name="connsiteY7" fmla="*/ 1102 h 2192"/>
                  <a:gd name="connsiteX8" fmla="*/ 827 w 830"/>
                  <a:gd name="connsiteY8" fmla="*/ 1289 h 2192"/>
                  <a:gd name="connsiteX9" fmla="*/ 816 w 830"/>
                  <a:gd name="connsiteY9" fmla="*/ 1474 h 2192"/>
                  <a:gd name="connsiteX10" fmla="*/ 799 w 830"/>
                  <a:gd name="connsiteY10" fmla="*/ 1656 h 2192"/>
                  <a:gd name="connsiteX11" fmla="*/ 776 w 830"/>
                  <a:gd name="connsiteY11" fmla="*/ 1838 h 2192"/>
                  <a:gd name="connsiteX12" fmla="*/ 745 w 830"/>
                  <a:gd name="connsiteY12" fmla="*/ 2016 h 2192"/>
                  <a:gd name="connsiteX13" fmla="*/ 708 w 830"/>
                  <a:gd name="connsiteY13" fmla="*/ 2192 h 2192"/>
                  <a:gd name="connsiteX14" fmla="*/ 82 w 830"/>
                  <a:gd name="connsiteY14" fmla="*/ 2192 h 2192"/>
                  <a:gd name="connsiteX15" fmla="*/ 218 w 830"/>
                  <a:gd name="connsiteY15" fmla="*/ 913 h 2192"/>
                  <a:gd name="connsiteX16" fmla="*/ 206 w 830"/>
                  <a:gd name="connsiteY16" fmla="*/ 725 h 2192"/>
                  <a:gd name="connsiteX17" fmla="*/ 186 w 830"/>
                  <a:gd name="connsiteY17" fmla="*/ 541 h 2192"/>
                  <a:gd name="connsiteX18" fmla="*/ 157 w 830"/>
                  <a:gd name="connsiteY18" fmla="*/ 357 h 2192"/>
                  <a:gd name="connsiteX19" fmla="*/ 122 w 830"/>
                  <a:gd name="connsiteY19" fmla="*/ 178 h 2192"/>
                  <a:gd name="connsiteX20" fmla="*/ 79 w 830"/>
                  <a:gd name="connsiteY20" fmla="*/ 0 h 2192"/>
                  <a:gd name="connsiteX0" fmla="*/ 81 w 832"/>
                  <a:gd name="connsiteY0" fmla="*/ 0 h 2192"/>
                  <a:gd name="connsiteX1" fmla="*/ 707 w 832"/>
                  <a:gd name="connsiteY1" fmla="*/ 0 h 2192"/>
                  <a:gd name="connsiteX2" fmla="*/ 744 w 832"/>
                  <a:gd name="connsiteY2" fmla="*/ 178 h 2192"/>
                  <a:gd name="connsiteX3" fmla="*/ 776 w 832"/>
                  <a:gd name="connsiteY3" fmla="*/ 358 h 2192"/>
                  <a:gd name="connsiteX4" fmla="*/ 800 w 832"/>
                  <a:gd name="connsiteY4" fmla="*/ 542 h 2192"/>
                  <a:gd name="connsiteX5" fmla="*/ 818 w 832"/>
                  <a:gd name="connsiteY5" fmla="*/ 727 h 2192"/>
                  <a:gd name="connsiteX6" fmla="*/ 828 w 832"/>
                  <a:gd name="connsiteY6" fmla="*/ 913 h 2192"/>
                  <a:gd name="connsiteX7" fmla="*/ 832 w 832"/>
                  <a:gd name="connsiteY7" fmla="*/ 1102 h 2192"/>
                  <a:gd name="connsiteX8" fmla="*/ 829 w 832"/>
                  <a:gd name="connsiteY8" fmla="*/ 1289 h 2192"/>
                  <a:gd name="connsiteX9" fmla="*/ 818 w 832"/>
                  <a:gd name="connsiteY9" fmla="*/ 1474 h 2192"/>
                  <a:gd name="connsiteX10" fmla="*/ 801 w 832"/>
                  <a:gd name="connsiteY10" fmla="*/ 1656 h 2192"/>
                  <a:gd name="connsiteX11" fmla="*/ 778 w 832"/>
                  <a:gd name="connsiteY11" fmla="*/ 1838 h 2192"/>
                  <a:gd name="connsiteX12" fmla="*/ 747 w 832"/>
                  <a:gd name="connsiteY12" fmla="*/ 2016 h 2192"/>
                  <a:gd name="connsiteX13" fmla="*/ 710 w 832"/>
                  <a:gd name="connsiteY13" fmla="*/ 2192 h 2192"/>
                  <a:gd name="connsiteX14" fmla="*/ 84 w 832"/>
                  <a:gd name="connsiteY14" fmla="*/ 2192 h 2192"/>
                  <a:gd name="connsiteX15" fmla="*/ 208 w 832"/>
                  <a:gd name="connsiteY15" fmla="*/ 725 h 2192"/>
                  <a:gd name="connsiteX16" fmla="*/ 188 w 832"/>
                  <a:gd name="connsiteY16" fmla="*/ 541 h 2192"/>
                  <a:gd name="connsiteX17" fmla="*/ 159 w 832"/>
                  <a:gd name="connsiteY17" fmla="*/ 357 h 2192"/>
                  <a:gd name="connsiteX18" fmla="*/ 124 w 832"/>
                  <a:gd name="connsiteY18" fmla="*/ 178 h 2192"/>
                  <a:gd name="connsiteX19" fmla="*/ 81 w 832"/>
                  <a:gd name="connsiteY19" fmla="*/ 0 h 2192"/>
                  <a:gd name="connsiteX0" fmla="*/ 84 w 835"/>
                  <a:gd name="connsiteY0" fmla="*/ 0 h 2192"/>
                  <a:gd name="connsiteX1" fmla="*/ 710 w 835"/>
                  <a:gd name="connsiteY1" fmla="*/ 0 h 2192"/>
                  <a:gd name="connsiteX2" fmla="*/ 747 w 835"/>
                  <a:gd name="connsiteY2" fmla="*/ 178 h 2192"/>
                  <a:gd name="connsiteX3" fmla="*/ 779 w 835"/>
                  <a:gd name="connsiteY3" fmla="*/ 358 h 2192"/>
                  <a:gd name="connsiteX4" fmla="*/ 803 w 835"/>
                  <a:gd name="connsiteY4" fmla="*/ 542 h 2192"/>
                  <a:gd name="connsiteX5" fmla="*/ 821 w 835"/>
                  <a:gd name="connsiteY5" fmla="*/ 727 h 2192"/>
                  <a:gd name="connsiteX6" fmla="*/ 831 w 835"/>
                  <a:gd name="connsiteY6" fmla="*/ 913 h 2192"/>
                  <a:gd name="connsiteX7" fmla="*/ 835 w 835"/>
                  <a:gd name="connsiteY7" fmla="*/ 1102 h 2192"/>
                  <a:gd name="connsiteX8" fmla="*/ 832 w 835"/>
                  <a:gd name="connsiteY8" fmla="*/ 1289 h 2192"/>
                  <a:gd name="connsiteX9" fmla="*/ 821 w 835"/>
                  <a:gd name="connsiteY9" fmla="*/ 1474 h 2192"/>
                  <a:gd name="connsiteX10" fmla="*/ 804 w 835"/>
                  <a:gd name="connsiteY10" fmla="*/ 1656 h 2192"/>
                  <a:gd name="connsiteX11" fmla="*/ 781 w 835"/>
                  <a:gd name="connsiteY11" fmla="*/ 1838 h 2192"/>
                  <a:gd name="connsiteX12" fmla="*/ 750 w 835"/>
                  <a:gd name="connsiteY12" fmla="*/ 2016 h 2192"/>
                  <a:gd name="connsiteX13" fmla="*/ 713 w 835"/>
                  <a:gd name="connsiteY13" fmla="*/ 2192 h 2192"/>
                  <a:gd name="connsiteX14" fmla="*/ 87 w 835"/>
                  <a:gd name="connsiteY14" fmla="*/ 2192 h 2192"/>
                  <a:gd name="connsiteX15" fmla="*/ 191 w 835"/>
                  <a:gd name="connsiteY15" fmla="*/ 541 h 2192"/>
                  <a:gd name="connsiteX16" fmla="*/ 162 w 835"/>
                  <a:gd name="connsiteY16" fmla="*/ 357 h 2192"/>
                  <a:gd name="connsiteX17" fmla="*/ 127 w 835"/>
                  <a:gd name="connsiteY17" fmla="*/ 178 h 2192"/>
                  <a:gd name="connsiteX18" fmla="*/ 84 w 835"/>
                  <a:gd name="connsiteY18" fmla="*/ 0 h 2192"/>
                  <a:gd name="connsiteX0" fmla="*/ 89 w 840"/>
                  <a:gd name="connsiteY0" fmla="*/ 0 h 2192"/>
                  <a:gd name="connsiteX1" fmla="*/ 715 w 840"/>
                  <a:gd name="connsiteY1" fmla="*/ 0 h 2192"/>
                  <a:gd name="connsiteX2" fmla="*/ 752 w 840"/>
                  <a:gd name="connsiteY2" fmla="*/ 178 h 2192"/>
                  <a:gd name="connsiteX3" fmla="*/ 784 w 840"/>
                  <a:gd name="connsiteY3" fmla="*/ 358 h 2192"/>
                  <a:gd name="connsiteX4" fmla="*/ 808 w 840"/>
                  <a:gd name="connsiteY4" fmla="*/ 542 h 2192"/>
                  <a:gd name="connsiteX5" fmla="*/ 826 w 840"/>
                  <a:gd name="connsiteY5" fmla="*/ 727 h 2192"/>
                  <a:gd name="connsiteX6" fmla="*/ 836 w 840"/>
                  <a:gd name="connsiteY6" fmla="*/ 913 h 2192"/>
                  <a:gd name="connsiteX7" fmla="*/ 840 w 840"/>
                  <a:gd name="connsiteY7" fmla="*/ 1102 h 2192"/>
                  <a:gd name="connsiteX8" fmla="*/ 837 w 840"/>
                  <a:gd name="connsiteY8" fmla="*/ 1289 h 2192"/>
                  <a:gd name="connsiteX9" fmla="*/ 826 w 840"/>
                  <a:gd name="connsiteY9" fmla="*/ 1474 h 2192"/>
                  <a:gd name="connsiteX10" fmla="*/ 809 w 840"/>
                  <a:gd name="connsiteY10" fmla="*/ 1656 h 2192"/>
                  <a:gd name="connsiteX11" fmla="*/ 786 w 840"/>
                  <a:gd name="connsiteY11" fmla="*/ 1838 h 2192"/>
                  <a:gd name="connsiteX12" fmla="*/ 755 w 840"/>
                  <a:gd name="connsiteY12" fmla="*/ 2016 h 2192"/>
                  <a:gd name="connsiteX13" fmla="*/ 718 w 840"/>
                  <a:gd name="connsiteY13" fmla="*/ 2192 h 2192"/>
                  <a:gd name="connsiteX14" fmla="*/ 92 w 840"/>
                  <a:gd name="connsiteY14" fmla="*/ 2192 h 2192"/>
                  <a:gd name="connsiteX15" fmla="*/ 167 w 840"/>
                  <a:gd name="connsiteY15" fmla="*/ 357 h 2192"/>
                  <a:gd name="connsiteX16" fmla="*/ 132 w 840"/>
                  <a:gd name="connsiteY16" fmla="*/ 178 h 2192"/>
                  <a:gd name="connsiteX17" fmla="*/ 89 w 840"/>
                  <a:gd name="connsiteY17" fmla="*/ 0 h 2192"/>
                  <a:gd name="connsiteX0" fmla="*/ 95 w 846"/>
                  <a:gd name="connsiteY0" fmla="*/ 0 h 2192"/>
                  <a:gd name="connsiteX1" fmla="*/ 721 w 846"/>
                  <a:gd name="connsiteY1" fmla="*/ 0 h 2192"/>
                  <a:gd name="connsiteX2" fmla="*/ 758 w 846"/>
                  <a:gd name="connsiteY2" fmla="*/ 178 h 2192"/>
                  <a:gd name="connsiteX3" fmla="*/ 790 w 846"/>
                  <a:gd name="connsiteY3" fmla="*/ 358 h 2192"/>
                  <a:gd name="connsiteX4" fmla="*/ 814 w 846"/>
                  <a:gd name="connsiteY4" fmla="*/ 542 h 2192"/>
                  <a:gd name="connsiteX5" fmla="*/ 832 w 846"/>
                  <a:gd name="connsiteY5" fmla="*/ 727 h 2192"/>
                  <a:gd name="connsiteX6" fmla="*/ 842 w 846"/>
                  <a:gd name="connsiteY6" fmla="*/ 913 h 2192"/>
                  <a:gd name="connsiteX7" fmla="*/ 846 w 846"/>
                  <a:gd name="connsiteY7" fmla="*/ 1102 h 2192"/>
                  <a:gd name="connsiteX8" fmla="*/ 843 w 846"/>
                  <a:gd name="connsiteY8" fmla="*/ 1289 h 2192"/>
                  <a:gd name="connsiteX9" fmla="*/ 832 w 846"/>
                  <a:gd name="connsiteY9" fmla="*/ 1474 h 2192"/>
                  <a:gd name="connsiteX10" fmla="*/ 815 w 846"/>
                  <a:gd name="connsiteY10" fmla="*/ 1656 h 2192"/>
                  <a:gd name="connsiteX11" fmla="*/ 792 w 846"/>
                  <a:gd name="connsiteY11" fmla="*/ 1838 h 2192"/>
                  <a:gd name="connsiteX12" fmla="*/ 761 w 846"/>
                  <a:gd name="connsiteY12" fmla="*/ 2016 h 2192"/>
                  <a:gd name="connsiteX13" fmla="*/ 724 w 846"/>
                  <a:gd name="connsiteY13" fmla="*/ 2192 h 2192"/>
                  <a:gd name="connsiteX14" fmla="*/ 98 w 846"/>
                  <a:gd name="connsiteY14" fmla="*/ 2192 h 2192"/>
                  <a:gd name="connsiteX15" fmla="*/ 138 w 846"/>
                  <a:gd name="connsiteY15" fmla="*/ 178 h 2192"/>
                  <a:gd name="connsiteX16" fmla="*/ 95 w 846"/>
                  <a:gd name="connsiteY16" fmla="*/ 0 h 2192"/>
                  <a:gd name="connsiteX0" fmla="*/ 104 w 855"/>
                  <a:gd name="connsiteY0" fmla="*/ 0 h 2192"/>
                  <a:gd name="connsiteX1" fmla="*/ 730 w 855"/>
                  <a:gd name="connsiteY1" fmla="*/ 0 h 2192"/>
                  <a:gd name="connsiteX2" fmla="*/ 767 w 855"/>
                  <a:gd name="connsiteY2" fmla="*/ 178 h 2192"/>
                  <a:gd name="connsiteX3" fmla="*/ 799 w 855"/>
                  <a:gd name="connsiteY3" fmla="*/ 358 h 2192"/>
                  <a:gd name="connsiteX4" fmla="*/ 823 w 855"/>
                  <a:gd name="connsiteY4" fmla="*/ 542 h 2192"/>
                  <a:gd name="connsiteX5" fmla="*/ 841 w 855"/>
                  <a:gd name="connsiteY5" fmla="*/ 727 h 2192"/>
                  <a:gd name="connsiteX6" fmla="*/ 851 w 855"/>
                  <a:gd name="connsiteY6" fmla="*/ 913 h 2192"/>
                  <a:gd name="connsiteX7" fmla="*/ 855 w 855"/>
                  <a:gd name="connsiteY7" fmla="*/ 1102 h 2192"/>
                  <a:gd name="connsiteX8" fmla="*/ 852 w 855"/>
                  <a:gd name="connsiteY8" fmla="*/ 1289 h 2192"/>
                  <a:gd name="connsiteX9" fmla="*/ 841 w 855"/>
                  <a:gd name="connsiteY9" fmla="*/ 1474 h 2192"/>
                  <a:gd name="connsiteX10" fmla="*/ 824 w 855"/>
                  <a:gd name="connsiteY10" fmla="*/ 1656 h 2192"/>
                  <a:gd name="connsiteX11" fmla="*/ 801 w 855"/>
                  <a:gd name="connsiteY11" fmla="*/ 1838 h 2192"/>
                  <a:gd name="connsiteX12" fmla="*/ 770 w 855"/>
                  <a:gd name="connsiteY12" fmla="*/ 2016 h 2192"/>
                  <a:gd name="connsiteX13" fmla="*/ 733 w 855"/>
                  <a:gd name="connsiteY13" fmla="*/ 2192 h 2192"/>
                  <a:gd name="connsiteX14" fmla="*/ 107 w 855"/>
                  <a:gd name="connsiteY14" fmla="*/ 2192 h 2192"/>
                  <a:gd name="connsiteX15" fmla="*/ 104 w 855"/>
                  <a:gd name="connsiteY15" fmla="*/ 0 h 2192"/>
                  <a:gd name="connsiteX0" fmla="*/ 104 w 855"/>
                  <a:gd name="connsiteY0" fmla="*/ 0 h 2319"/>
                  <a:gd name="connsiteX1" fmla="*/ 730 w 855"/>
                  <a:gd name="connsiteY1" fmla="*/ 0 h 2319"/>
                  <a:gd name="connsiteX2" fmla="*/ 767 w 855"/>
                  <a:gd name="connsiteY2" fmla="*/ 178 h 2319"/>
                  <a:gd name="connsiteX3" fmla="*/ 799 w 855"/>
                  <a:gd name="connsiteY3" fmla="*/ 358 h 2319"/>
                  <a:gd name="connsiteX4" fmla="*/ 823 w 855"/>
                  <a:gd name="connsiteY4" fmla="*/ 542 h 2319"/>
                  <a:gd name="connsiteX5" fmla="*/ 841 w 855"/>
                  <a:gd name="connsiteY5" fmla="*/ 727 h 2319"/>
                  <a:gd name="connsiteX6" fmla="*/ 851 w 855"/>
                  <a:gd name="connsiteY6" fmla="*/ 913 h 2319"/>
                  <a:gd name="connsiteX7" fmla="*/ 855 w 855"/>
                  <a:gd name="connsiteY7" fmla="*/ 1102 h 2319"/>
                  <a:gd name="connsiteX8" fmla="*/ 852 w 855"/>
                  <a:gd name="connsiteY8" fmla="*/ 1289 h 2319"/>
                  <a:gd name="connsiteX9" fmla="*/ 841 w 855"/>
                  <a:gd name="connsiteY9" fmla="*/ 1474 h 2319"/>
                  <a:gd name="connsiteX10" fmla="*/ 824 w 855"/>
                  <a:gd name="connsiteY10" fmla="*/ 1656 h 2319"/>
                  <a:gd name="connsiteX11" fmla="*/ 801 w 855"/>
                  <a:gd name="connsiteY11" fmla="*/ 1838 h 2319"/>
                  <a:gd name="connsiteX12" fmla="*/ 770 w 855"/>
                  <a:gd name="connsiteY12" fmla="*/ 2016 h 2319"/>
                  <a:gd name="connsiteX13" fmla="*/ 733 w 855"/>
                  <a:gd name="connsiteY13" fmla="*/ 2192 h 2319"/>
                  <a:gd name="connsiteX14" fmla="*/ 140 w 855"/>
                  <a:gd name="connsiteY14" fmla="*/ 2319 h 2319"/>
                  <a:gd name="connsiteX15" fmla="*/ 104 w 855"/>
                  <a:gd name="connsiteY15" fmla="*/ 0 h 2319"/>
                  <a:gd name="connsiteX0" fmla="*/ 120 w 820"/>
                  <a:gd name="connsiteY0" fmla="*/ 0 h 2460"/>
                  <a:gd name="connsiteX1" fmla="*/ 695 w 820"/>
                  <a:gd name="connsiteY1" fmla="*/ 141 h 2460"/>
                  <a:gd name="connsiteX2" fmla="*/ 732 w 820"/>
                  <a:gd name="connsiteY2" fmla="*/ 319 h 2460"/>
                  <a:gd name="connsiteX3" fmla="*/ 764 w 820"/>
                  <a:gd name="connsiteY3" fmla="*/ 499 h 2460"/>
                  <a:gd name="connsiteX4" fmla="*/ 788 w 820"/>
                  <a:gd name="connsiteY4" fmla="*/ 683 h 2460"/>
                  <a:gd name="connsiteX5" fmla="*/ 806 w 820"/>
                  <a:gd name="connsiteY5" fmla="*/ 868 h 2460"/>
                  <a:gd name="connsiteX6" fmla="*/ 816 w 820"/>
                  <a:gd name="connsiteY6" fmla="*/ 1054 h 2460"/>
                  <a:gd name="connsiteX7" fmla="*/ 820 w 820"/>
                  <a:gd name="connsiteY7" fmla="*/ 1243 h 2460"/>
                  <a:gd name="connsiteX8" fmla="*/ 817 w 820"/>
                  <a:gd name="connsiteY8" fmla="*/ 1430 h 2460"/>
                  <a:gd name="connsiteX9" fmla="*/ 806 w 820"/>
                  <a:gd name="connsiteY9" fmla="*/ 1615 h 2460"/>
                  <a:gd name="connsiteX10" fmla="*/ 789 w 820"/>
                  <a:gd name="connsiteY10" fmla="*/ 1797 h 2460"/>
                  <a:gd name="connsiteX11" fmla="*/ 766 w 820"/>
                  <a:gd name="connsiteY11" fmla="*/ 1979 h 2460"/>
                  <a:gd name="connsiteX12" fmla="*/ 735 w 820"/>
                  <a:gd name="connsiteY12" fmla="*/ 2157 h 2460"/>
                  <a:gd name="connsiteX13" fmla="*/ 698 w 820"/>
                  <a:gd name="connsiteY13" fmla="*/ 2333 h 2460"/>
                  <a:gd name="connsiteX14" fmla="*/ 105 w 820"/>
                  <a:gd name="connsiteY14" fmla="*/ 2460 h 2460"/>
                  <a:gd name="connsiteX15" fmla="*/ 120 w 820"/>
                  <a:gd name="connsiteY15" fmla="*/ 0 h 2460"/>
                  <a:gd name="connsiteX0" fmla="*/ 104 w 804"/>
                  <a:gd name="connsiteY0" fmla="*/ 0 h 2460"/>
                  <a:gd name="connsiteX1" fmla="*/ 679 w 804"/>
                  <a:gd name="connsiteY1" fmla="*/ 141 h 2460"/>
                  <a:gd name="connsiteX2" fmla="*/ 716 w 804"/>
                  <a:gd name="connsiteY2" fmla="*/ 319 h 2460"/>
                  <a:gd name="connsiteX3" fmla="*/ 748 w 804"/>
                  <a:gd name="connsiteY3" fmla="*/ 499 h 2460"/>
                  <a:gd name="connsiteX4" fmla="*/ 772 w 804"/>
                  <a:gd name="connsiteY4" fmla="*/ 683 h 2460"/>
                  <a:gd name="connsiteX5" fmla="*/ 790 w 804"/>
                  <a:gd name="connsiteY5" fmla="*/ 868 h 2460"/>
                  <a:gd name="connsiteX6" fmla="*/ 800 w 804"/>
                  <a:gd name="connsiteY6" fmla="*/ 1054 h 2460"/>
                  <a:gd name="connsiteX7" fmla="*/ 804 w 804"/>
                  <a:gd name="connsiteY7" fmla="*/ 1243 h 2460"/>
                  <a:gd name="connsiteX8" fmla="*/ 801 w 804"/>
                  <a:gd name="connsiteY8" fmla="*/ 1430 h 2460"/>
                  <a:gd name="connsiteX9" fmla="*/ 790 w 804"/>
                  <a:gd name="connsiteY9" fmla="*/ 1615 h 2460"/>
                  <a:gd name="connsiteX10" fmla="*/ 773 w 804"/>
                  <a:gd name="connsiteY10" fmla="*/ 1797 h 2460"/>
                  <a:gd name="connsiteX11" fmla="*/ 750 w 804"/>
                  <a:gd name="connsiteY11" fmla="*/ 1979 h 2460"/>
                  <a:gd name="connsiteX12" fmla="*/ 719 w 804"/>
                  <a:gd name="connsiteY12" fmla="*/ 2157 h 2460"/>
                  <a:gd name="connsiteX13" fmla="*/ 682 w 804"/>
                  <a:gd name="connsiteY13" fmla="*/ 2333 h 2460"/>
                  <a:gd name="connsiteX14" fmla="*/ 89 w 804"/>
                  <a:gd name="connsiteY14" fmla="*/ 2460 h 2460"/>
                  <a:gd name="connsiteX15" fmla="*/ 104 w 804"/>
                  <a:gd name="connsiteY15" fmla="*/ 0 h 2460"/>
                  <a:gd name="connsiteX0" fmla="*/ 15 w 715"/>
                  <a:gd name="connsiteY0" fmla="*/ 0 h 2460"/>
                  <a:gd name="connsiteX1" fmla="*/ 590 w 715"/>
                  <a:gd name="connsiteY1" fmla="*/ 141 h 2460"/>
                  <a:gd name="connsiteX2" fmla="*/ 627 w 715"/>
                  <a:gd name="connsiteY2" fmla="*/ 319 h 2460"/>
                  <a:gd name="connsiteX3" fmla="*/ 659 w 715"/>
                  <a:gd name="connsiteY3" fmla="*/ 499 h 2460"/>
                  <a:gd name="connsiteX4" fmla="*/ 683 w 715"/>
                  <a:gd name="connsiteY4" fmla="*/ 683 h 2460"/>
                  <a:gd name="connsiteX5" fmla="*/ 701 w 715"/>
                  <a:gd name="connsiteY5" fmla="*/ 868 h 2460"/>
                  <a:gd name="connsiteX6" fmla="*/ 711 w 715"/>
                  <a:gd name="connsiteY6" fmla="*/ 1054 h 2460"/>
                  <a:gd name="connsiteX7" fmla="*/ 715 w 715"/>
                  <a:gd name="connsiteY7" fmla="*/ 1243 h 2460"/>
                  <a:gd name="connsiteX8" fmla="*/ 712 w 715"/>
                  <a:gd name="connsiteY8" fmla="*/ 1430 h 2460"/>
                  <a:gd name="connsiteX9" fmla="*/ 701 w 715"/>
                  <a:gd name="connsiteY9" fmla="*/ 1615 h 2460"/>
                  <a:gd name="connsiteX10" fmla="*/ 684 w 715"/>
                  <a:gd name="connsiteY10" fmla="*/ 1797 h 2460"/>
                  <a:gd name="connsiteX11" fmla="*/ 661 w 715"/>
                  <a:gd name="connsiteY11" fmla="*/ 1979 h 2460"/>
                  <a:gd name="connsiteX12" fmla="*/ 630 w 715"/>
                  <a:gd name="connsiteY12" fmla="*/ 2157 h 2460"/>
                  <a:gd name="connsiteX13" fmla="*/ 593 w 715"/>
                  <a:gd name="connsiteY13" fmla="*/ 2333 h 2460"/>
                  <a:gd name="connsiteX14" fmla="*/ 0 w 715"/>
                  <a:gd name="connsiteY14" fmla="*/ 2460 h 2460"/>
                  <a:gd name="connsiteX15" fmla="*/ 15 w 715"/>
                  <a:gd name="connsiteY15" fmla="*/ 0 h 2460"/>
                  <a:gd name="connsiteX0" fmla="*/ 15 w 715"/>
                  <a:gd name="connsiteY0" fmla="*/ 0 h 2460"/>
                  <a:gd name="connsiteX1" fmla="*/ 590 w 715"/>
                  <a:gd name="connsiteY1" fmla="*/ 141 h 2460"/>
                  <a:gd name="connsiteX2" fmla="*/ 627 w 715"/>
                  <a:gd name="connsiteY2" fmla="*/ 319 h 2460"/>
                  <a:gd name="connsiteX3" fmla="*/ 659 w 715"/>
                  <a:gd name="connsiteY3" fmla="*/ 499 h 2460"/>
                  <a:gd name="connsiteX4" fmla="*/ 683 w 715"/>
                  <a:gd name="connsiteY4" fmla="*/ 683 h 2460"/>
                  <a:gd name="connsiteX5" fmla="*/ 701 w 715"/>
                  <a:gd name="connsiteY5" fmla="*/ 868 h 2460"/>
                  <a:gd name="connsiteX6" fmla="*/ 711 w 715"/>
                  <a:gd name="connsiteY6" fmla="*/ 1054 h 2460"/>
                  <a:gd name="connsiteX7" fmla="*/ 715 w 715"/>
                  <a:gd name="connsiteY7" fmla="*/ 1243 h 2460"/>
                  <a:gd name="connsiteX8" fmla="*/ 712 w 715"/>
                  <a:gd name="connsiteY8" fmla="*/ 1430 h 2460"/>
                  <a:gd name="connsiteX9" fmla="*/ 701 w 715"/>
                  <a:gd name="connsiteY9" fmla="*/ 1615 h 2460"/>
                  <a:gd name="connsiteX10" fmla="*/ 684 w 715"/>
                  <a:gd name="connsiteY10" fmla="*/ 1797 h 2460"/>
                  <a:gd name="connsiteX11" fmla="*/ 661 w 715"/>
                  <a:gd name="connsiteY11" fmla="*/ 1979 h 2460"/>
                  <a:gd name="connsiteX12" fmla="*/ 630 w 715"/>
                  <a:gd name="connsiteY12" fmla="*/ 2157 h 2460"/>
                  <a:gd name="connsiteX13" fmla="*/ 593 w 715"/>
                  <a:gd name="connsiteY13" fmla="*/ 2333 h 2460"/>
                  <a:gd name="connsiteX14" fmla="*/ 0 w 715"/>
                  <a:gd name="connsiteY14" fmla="*/ 2460 h 2460"/>
                  <a:gd name="connsiteX15" fmla="*/ 15 w 715"/>
                  <a:gd name="connsiteY15" fmla="*/ 0 h 2460"/>
                  <a:gd name="connsiteX0" fmla="*/ 15 w 715"/>
                  <a:gd name="connsiteY0" fmla="*/ 0 h 2460"/>
                  <a:gd name="connsiteX1" fmla="*/ 590 w 715"/>
                  <a:gd name="connsiteY1" fmla="*/ 141 h 2460"/>
                  <a:gd name="connsiteX2" fmla="*/ 627 w 715"/>
                  <a:gd name="connsiteY2" fmla="*/ 319 h 2460"/>
                  <a:gd name="connsiteX3" fmla="*/ 659 w 715"/>
                  <a:gd name="connsiteY3" fmla="*/ 499 h 2460"/>
                  <a:gd name="connsiteX4" fmla="*/ 683 w 715"/>
                  <a:gd name="connsiteY4" fmla="*/ 683 h 2460"/>
                  <a:gd name="connsiteX5" fmla="*/ 701 w 715"/>
                  <a:gd name="connsiteY5" fmla="*/ 868 h 2460"/>
                  <a:gd name="connsiteX6" fmla="*/ 711 w 715"/>
                  <a:gd name="connsiteY6" fmla="*/ 1054 h 2460"/>
                  <a:gd name="connsiteX7" fmla="*/ 715 w 715"/>
                  <a:gd name="connsiteY7" fmla="*/ 1243 h 2460"/>
                  <a:gd name="connsiteX8" fmla="*/ 712 w 715"/>
                  <a:gd name="connsiteY8" fmla="*/ 1430 h 2460"/>
                  <a:gd name="connsiteX9" fmla="*/ 701 w 715"/>
                  <a:gd name="connsiteY9" fmla="*/ 1615 h 2460"/>
                  <a:gd name="connsiteX10" fmla="*/ 684 w 715"/>
                  <a:gd name="connsiteY10" fmla="*/ 1797 h 2460"/>
                  <a:gd name="connsiteX11" fmla="*/ 661 w 715"/>
                  <a:gd name="connsiteY11" fmla="*/ 1979 h 2460"/>
                  <a:gd name="connsiteX12" fmla="*/ 630 w 715"/>
                  <a:gd name="connsiteY12" fmla="*/ 2157 h 2460"/>
                  <a:gd name="connsiteX13" fmla="*/ 593 w 715"/>
                  <a:gd name="connsiteY13" fmla="*/ 2333 h 2460"/>
                  <a:gd name="connsiteX14" fmla="*/ 0 w 715"/>
                  <a:gd name="connsiteY14" fmla="*/ 2460 h 2460"/>
                  <a:gd name="connsiteX15" fmla="*/ 15 w 715"/>
                  <a:gd name="connsiteY15" fmla="*/ 0 h 2460"/>
                  <a:gd name="connsiteX0" fmla="*/ 15 w 715"/>
                  <a:gd name="connsiteY0" fmla="*/ 0 h 2460"/>
                  <a:gd name="connsiteX1" fmla="*/ 590 w 715"/>
                  <a:gd name="connsiteY1" fmla="*/ 141 h 2460"/>
                  <a:gd name="connsiteX2" fmla="*/ 627 w 715"/>
                  <a:gd name="connsiteY2" fmla="*/ 319 h 2460"/>
                  <a:gd name="connsiteX3" fmla="*/ 659 w 715"/>
                  <a:gd name="connsiteY3" fmla="*/ 499 h 2460"/>
                  <a:gd name="connsiteX4" fmla="*/ 683 w 715"/>
                  <a:gd name="connsiteY4" fmla="*/ 683 h 2460"/>
                  <a:gd name="connsiteX5" fmla="*/ 701 w 715"/>
                  <a:gd name="connsiteY5" fmla="*/ 868 h 2460"/>
                  <a:gd name="connsiteX6" fmla="*/ 711 w 715"/>
                  <a:gd name="connsiteY6" fmla="*/ 1054 h 2460"/>
                  <a:gd name="connsiteX7" fmla="*/ 715 w 715"/>
                  <a:gd name="connsiteY7" fmla="*/ 1243 h 2460"/>
                  <a:gd name="connsiteX8" fmla="*/ 712 w 715"/>
                  <a:gd name="connsiteY8" fmla="*/ 1430 h 2460"/>
                  <a:gd name="connsiteX9" fmla="*/ 701 w 715"/>
                  <a:gd name="connsiteY9" fmla="*/ 1615 h 2460"/>
                  <a:gd name="connsiteX10" fmla="*/ 684 w 715"/>
                  <a:gd name="connsiteY10" fmla="*/ 1797 h 2460"/>
                  <a:gd name="connsiteX11" fmla="*/ 661 w 715"/>
                  <a:gd name="connsiteY11" fmla="*/ 1979 h 2460"/>
                  <a:gd name="connsiteX12" fmla="*/ 630 w 715"/>
                  <a:gd name="connsiteY12" fmla="*/ 2157 h 2460"/>
                  <a:gd name="connsiteX13" fmla="*/ 593 w 715"/>
                  <a:gd name="connsiteY13" fmla="*/ 2333 h 2460"/>
                  <a:gd name="connsiteX14" fmla="*/ 0 w 715"/>
                  <a:gd name="connsiteY14" fmla="*/ 2460 h 2460"/>
                  <a:gd name="connsiteX15" fmla="*/ 15 w 715"/>
                  <a:gd name="connsiteY15" fmla="*/ 0 h 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5" h="2460">
                    <a:moveTo>
                      <a:pt x="15" y="0"/>
                    </a:moveTo>
                    <a:lnTo>
                      <a:pt x="590" y="141"/>
                    </a:lnTo>
                    <a:cubicBezTo>
                      <a:pt x="602" y="200"/>
                      <a:pt x="615" y="260"/>
                      <a:pt x="627" y="319"/>
                    </a:cubicBezTo>
                    <a:cubicBezTo>
                      <a:pt x="638" y="379"/>
                      <a:pt x="648" y="439"/>
                      <a:pt x="659" y="499"/>
                    </a:cubicBezTo>
                    <a:cubicBezTo>
                      <a:pt x="667" y="560"/>
                      <a:pt x="675" y="622"/>
                      <a:pt x="683" y="683"/>
                    </a:cubicBezTo>
                    <a:cubicBezTo>
                      <a:pt x="689" y="745"/>
                      <a:pt x="695" y="806"/>
                      <a:pt x="701" y="868"/>
                    </a:cubicBezTo>
                    <a:cubicBezTo>
                      <a:pt x="704" y="930"/>
                      <a:pt x="708" y="992"/>
                      <a:pt x="711" y="1054"/>
                    </a:cubicBezTo>
                    <a:cubicBezTo>
                      <a:pt x="712" y="1117"/>
                      <a:pt x="714" y="1180"/>
                      <a:pt x="715" y="1243"/>
                    </a:cubicBezTo>
                    <a:cubicBezTo>
                      <a:pt x="714" y="1305"/>
                      <a:pt x="713" y="1368"/>
                      <a:pt x="712" y="1430"/>
                    </a:cubicBezTo>
                    <a:cubicBezTo>
                      <a:pt x="708" y="1492"/>
                      <a:pt x="705" y="1553"/>
                      <a:pt x="701" y="1615"/>
                    </a:cubicBezTo>
                    <a:cubicBezTo>
                      <a:pt x="695" y="1676"/>
                      <a:pt x="690" y="1736"/>
                      <a:pt x="684" y="1797"/>
                    </a:cubicBezTo>
                    <a:cubicBezTo>
                      <a:pt x="676" y="1858"/>
                      <a:pt x="669" y="1918"/>
                      <a:pt x="661" y="1979"/>
                    </a:cubicBezTo>
                    <a:cubicBezTo>
                      <a:pt x="651" y="2038"/>
                      <a:pt x="640" y="2098"/>
                      <a:pt x="630" y="2157"/>
                    </a:cubicBezTo>
                    <a:cubicBezTo>
                      <a:pt x="618" y="2216"/>
                      <a:pt x="605" y="2274"/>
                      <a:pt x="593" y="2333"/>
                    </a:cubicBezTo>
                    <a:lnTo>
                      <a:pt x="0" y="2460"/>
                    </a:lnTo>
                    <a:cubicBezTo>
                      <a:pt x="197" y="1704"/>
                      <a:pt x="208" y="685"/>
                      <a:pt x="1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1293813" y="1604963"/>
                <a:ext cx="1193800" cy="3924300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752" y="142"/>
                  </a:cxn>
                  <a:cxn ang="0">
                    <a:pos x="709" y="320"/>
                  </a:cxn>
                  <a:cxn ang="0">
                    <a:pos x="673" y="499"/>
                  </a:cxn>
                  <a:cxn ang="0">
                    <a:pos x="645" y="683"/>
                  </a:cxn>
                  <a:cxn ang="0">
                    <a:pos x="625" y="867"/>
                  </a:cxn>
                  <a:cxn ang="0">
                    <a:pos x="613" y="1055"/>
                  </a:cxn>
                  <a:cxn ang="0">
                    <a:pos x="609" y="1244"/>
                  </a:cxn>
                  <a:cxn ang="0">
                    <a:pos x="613" y="1432"/>
                  </a:cxn>
                  <a:cxn ang="0">
                    <a:pos x="624" y="1617"/>
                  </a:cxn>
                  <a:cxn ang="0">
                    <a:pos x="645" y="1800"/>
                  </a:cxn>
                  <a:cxn ang="0">
                    <a:pos x="671" y="1980"/>
                  </a:cxn>
                  <a:cxn ang="0">
                    <a:pos x="706" y="2159"/>
                  </a:cxn>
                  <a:cxn ang="0">
                    <a:pos x="747" y="2334"/>
                  </a:cxn>
                  <a:cxn ang="0">
                    <a:pos x="155" y="2472"/>
                  </a:cxn>
                  <a:cxn ang="0">
                    <a:pos x="115" y="2302"/>
                  </a:cxn>
                  <a:cxn ang="0">
                    <a:pos x="80" y="2131"/>
                  </a:cxn>
                  <a:cxn ang="0">
                    <a:pos x="51" y="1958"/>
                  </a:cxn>
                  <a:cxn ang="0">
                    <a:pos x="29" y="1782"/>
                  </a:cxn>
                  <a:cxn ang="0">
                    <a:pos x="12" y="1604"/>
                  </a:cxn>
                  <a:cxn ang="0">
                    <a:pos x="3" y="1425"/>
                  </a:cxn>
                  <a:cxn ang="0">
                    <a:pos x="0" y="1244"/>
                  </a:cxn>
                  <a:cxn ang="0">
                    <a:pos x="3" y="1061"/>
                  </a:cxn>
                  <a:cxn ang="0">
                    <a:pos x="14" y="879"/>
                  </a:cxn>
                  <a:cxn ang="0">
                    <a:pos x="31" y="699"/>
                  </a:cxn>
                  <a:cxn ang="0">
                    <a:pos x="53" y="521"/>
                  </a:cxn>
                  <a:cxn ang="0">
                    <a:pos x="82" y="345"/>
                  </a:cxn>
                  <a:cxn ang="0">
                    <a:pos x="118" y="171"/>
                  </a:cxn>
                  <a:cxn ang="0">
                    <a:pos x="159" y="0"/>
                  </a:cxn>
                </a:cxnLst>
                <a:rect l="0" t="0" r="r" b="b"/>
                <a:pathLst>
                  <a:path w="752" h="2472">
                    <a:moveTo>
                      <a:pt x="159" y="0"/>
                    </a:moveTo>
                    <a:lnTo>
                      <a:pt x="752" y="142"/>
                    </a:lnTo>
                    <a:lnTo>
                      <a:pt x="709" y="320"/>
                    </a:lnTo>
                    <a:lnTo>
                      <a:pt x="673" y="499"/>
                    </a:lnTo>
                    <a:lnTo>
                      <a:pt x="645" y="683"/>
                    </a:lnTo>
                    <a:lnTo>
                      <a:pt x="625" y="867"/>
                    </a:lnTo>
                    <a:lnTo>
                      <a:pt x="613" y="1055"/>
                    </a:lnTo>
                    <a:lnTo>
                      <a:pt x="609" y="1244"/>
                    </a:lnTo>
                    <a:lnTo>
                      <a:pt x="613" y="1432"/>
                    </a:lnTo>
                    <a:lnTo>
                      <a:pt x="624" y="1617"/>
                    </a:lnTo>
                    <a:lnTo>
                      <a:pt x="645" y="1800"/>
                    </a:lnTo>
                    <a:lnTo>
                      <a:pt x="671" y="1980"/>
                    </a:lnTo>
                    <a:lnTo>
                      <a:pt x="706" y="2159"/>
                    </a:lnTo>
                    <a:lnTo>
                      <a:pt x="747" y="2334"/>
                    </a:lnTo>
                    <a:lnTo>
                      <a:pt x="155" y="2472"/>
                    </a:lnTo>
                    <a:lnTo>
                      <a:pt x="115" y="2302"/>
                    </a:lnTo>
                    <a:lnTo>
                      <a:pt x="80" y="2131"/>
                    </a:lnTo>
                    <a:lnTo>
                      <a:pt x="51" y="1958"/>
                    </a:lnTo>
                    <a:lnTo>
                      <a:pt x="29" y="1782"/>
                    </a:lnTo>
                    <a:lnTo>
                      <a:pt x="12" y="1604"/>
                    </a:lnTo>
                    <a:lnTo>
                      <a:pt x="3" y="1425"/>
                    </a:lnTo>
                    <a:lnTo>
                      <a:pt x="0" y="1244"/>
                    </a:lnTo>
                    <a:lnTo>
                      <a:pt x="3" y="1061"/>
                    </a:lnTo>
                    <a:lnTo>
                      <a:pt x="14" y="879"/>
                    </a:lnTo>
                    <a:lnTo>
                      <a:pt x="31" y="699"/>
                    </a:lnTo>
                    <a:lnTo>
                      <a:pt x="53" y="521"/>
                    </a:lnTo>
                    <a:lnTo>
                      <a:pt x="82" y="345"/>
                    </a:lnTo>
                    <a:lnTo>
                      <a:pt x="118" y="171"/>
                    </a:lnTo>
                    <a:lnTo>
                      <a:pt x="15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55000">
                    <a:schemeClr val="tx2">
                      <a:lumMod val="60000"/>
                      <a:lumOff val="40000"/>
                      <a:alpha val="56000"/>
                    </a:schemeClr>
                  </a:gs>
                  <a:gs pos="100000">
                    <a:srgbClr val="0D1F35"/>
                  </a:gs>
                </a:gsLst>
                <a:lin ang="54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0"/>
            <p:cNvGrpSpPr/>
            <p:nvPr/>
          </p:nvGrpSpPr>
          <p:grpSpPr>
            <a:xfrm>
              <a:off x="2506663" y="1873249"/>
              <a:ext cx="1354137" cy="3379789"/>
              <a:chOff x="2506663" y="1873249"/>
              <a:chExt cx="1354137" cy="3379789"/>
            </a:xfrm>
          </p:grpSpPr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724150" y="1873249"/>
                <a:ext cx="1136650" cy="3378201"/>
              </a:xfrm>
              <a:custGeom>
                <a:avLst/>
                <a:gdLst>
                  <a:gd name="connsiteX0" fmla="*/ 96 w 843"/>
                  <a:gd name="connsiteY0" fmla="*/ 0 h 1832"/>
                  <a:gd name="connsiteX1" fmla="*/ 740 w 843"/>
                  <a:gd name="connsiteY1" fmla="*/ 0 h 1832"/>
                  <a:gd name="connsiteX2" fmla="*/ 778 w 843"/>
                  <a:gd name="connsiteY2" fmla="*/ 179 h 1832"/>
                  <a:gd name="connsiteX3" fmla="*/ 806 w 843"/>
                  <a:gd name="connsiteY3" fmla="*/ 360 h 1832"/>
                  <a:gd name="connsiteX4" fmla="*/ 826 w 843"/>
                  <a:gd name="connsiteY4" fmla="*/ 545 h 1832"/>
                  <a:gd name="connsiteX5" fmla="*/ 839 w 843"/>
                  <a:gd name="connsiteY5" fmla="*/ 731 h 1832"/>
                  <a:gd name="connsiteX6" fmla="*/ 843 w 843"/>
                  <a:gd name="connsiteY6" fmla="*/ 920 h 1832"/>
                  <a:gd name="connsiteX7" fmla="*/ 839 w 843"/>
                  <a:gd name="connsiteY7" fmla="*/ 1107 h 1832"/>
                  <a:gd name="connsiteX8" fmla="*/ 826 w 843"/>
                  <a:gd name="connsiteY8" fmla="*/ 1292 h 1832"/>
                  <a:gd name="connsiteX9" fmla="*/ 807 w 843"/>
                  <a:gd name="connsiteY9" fmla="*/ 1475 h 1832"/>
                  <a:gd name="connsiteX10" fmla="*/ 779 w 843"/>
                  <a:gd name="connsiteY10" fmla="*/ 1654 h 1832"/>
                  <a:gd name="connsiteX11" fmla="*/ 743 w 843"/>
                  <a:gd name="connsiteY11" fmla="*/ 1832 h 1832"/>
                  <a:gd name="connsiteX12" fmla="*/ 97 w 843"/>
                  <a:gd name="connsiteY12" fmla="*/ 1832 h 1832"/>
                  <a:gd name="connsiteX13" fmla="*/ 133 w 843"/>
                  <a:gd name="connsiteY13" fmla="*/ 1685 h 1832"/>
                  <a:gd name="connsiteX14" fmla="*/ 163 w 843"/>
                  <a:gd name="connsiteY14" fmla="*/ 1536 h 1832"/>
                  <a:gd name="connsiteX15" fmla="*/ 187 w 843"/>
                  <a:gd name="connsiteY15" fmla="*/ 1385 h 1832"/>
                  <a:gd name="connsiteX16" fmla="*/ 204 w 843"/>
                  <a:gd name="connsiteY16" fmla="*/ 1232 h 1832"/>
                  <a:gd name="connsiteX17" fmla="*/ 215 w 843"/>
                  <a:gd name="connsiteY17" fmla="*/ 1077 h 1832"/>
                  <a:gd name="connsiteX18" fmla="*/ 218 w 843"/>
                  <a:gd name="connsiteY18" fmla="*/ 920 h 1832"/>
                  <a:gd name="connsiteX19" fmla="*/ 213 w 843"/>
                  <a:gd name="connsiteY19" fmla="*/ 762 h 1832"/>
                  <a:gd name="connsiteX20" fmla="*/ 204 w 843"/>
                  <a:gd name="connsiteY20" fmla="*/ 605 h 1832"/>
                  <a:gd name="connsiteX21" fmla="*/ 186 w 843"/>
                  <a:gd name="connsiteY21" fmla="*/ 450 h 1832"/>
                  <a:gd name="connsiteX22" fmla="*/ 162 w 843"/>
                  <a:gd name="connsiteY22" fmla="*/ 299 h 1832"/>
                  <a:gd name="connsiteX23" fmla="*/ 96 w 843"/>
                  <a:gd name="connsiteY23" fmla="*/ 0 h 1832"/>
                  <a:gd name="connsiteX0" fmla="*/ 92 w 839"/>
                  <a:gd name="connsiteY0" fmla="*/ 0 h 1832"/>
                  <a:gd name="connsiteX1" fmla="*/ 736 w 839"/>
                  <a:gd name="connsiteY1" fmla="*/ 0 h 1832"/>
                  <a:gd name="connsiteX2" fmla="*/ 774 w 839"/>
                  <a:gd name="connsiteY2" fmla="*/ 179 h 1832"/>
                  <a:gd name="connsiteX3" fmla="*/ 802 w 839"/>
                  <a:gd name="connsiteY3" fmla="*/ 360 h 1832"/>
                  <a:gd name="connsiteX4" fmla="*/ 822 w 839"/>
                  <a:gd name="connsiteY4" fmla="*/ 545 h 1832"/>
                  <a:gd name="connsiteX5" fmla="*/ 835 w 839"/>
                  <a:gd name="connsiteY5" fmla="*/ 731 h 1832"/>
                  <a:gd name="connsiteX6" fmla="*/ 839 w 839"/>
                  <a:gd name="connsiteY6" fmla="*/ 920 h 1832"/>
                  <a:gd name="connsiteX7" fmla="*/ 835 w 839"/>
                  <a:gd name="connsiteY7" fmla="*/ 1107 h 1832"/>
                  <a:gd name="connsiteX8" fmla="*/ 822 w 839"/>
                  <a:gd name="connsiteY8" fmla="*/ 1292 h 1832"/>
                  <a:gd name="connsiteX9" fmla="*/ 803 w 839"/>
                  <a:gd name="connsiteY9" fmla="*/ 1475 h 1832"/>
                  <a:gd name="connsiteX10" fmla="*/ 775 w 839"/>
                  <a:gd name="connsiteY10" fmla="*/ 1654 h 1832"/>
                  <a:gd name="connsiteX11" fmla="*/ 739 w 839"/>
                  <a:gd name="connsiteY11" fmla="*/ 1832 h 1832"/>
                  <a:gd name="connsiteX12" fmla="*/ 93 w 839"/>
                  <a:gd name="connsiteY12" fmla="*/ 1832 h 1832"/>
                  <a:gd name="connsiteX13" fmla="*/ 129 w 839"/>
                  <a:gd name="connsiteY13" fmla="*/ 1685 h 1832"/>
                  <a:gd name="connsiteX14" fmla="*/ 159 w 839"/>
                  <a:gd name="connsiteY14" fmla="*/ 1536 h 1832"/>
                  <a:gd name="connsiteX15" fmla="*/ 183 w 839"/>
                  <a:gd name="connsiteY15" fmla="*/ 1385 h 1832"/>
                  <a:gd name="connsiteX16" fmla="*/ 200 w 839"/>
                  <a:gd name="connsiteY16" fmla="*/ 1232 h 1832"/>
                  <a:gd name="connsiteX17" fmla="*/ 211 w 839"/>
                  <a:gd name="connsiteY17" fmla="*/ 1077 h 1832"/>
                  <a:gd name="connsiteX18" fmla="*/ 214 w 839"/>
                  <a:gd name="connsiteY18" fmla="*/ 920 h 1832"/>
                  <a:gd name="connsiteX19" fmla="*/ 209 w 839"/>
                  <a:gd name="connsiteY19" fmla="*/ 762 h 1832"/>
                  <a:gd name="connsiteX20" fmla="*/ 200 w 839"/>
                  <a:gd name="connsiteY20" fmla="*/ 605 h 1832"/>
                  <a:gd name="connsiteX21" fmla="*/ 182 w 839"/>
                  <a:gd name="connsiteY21" fmla="*/ 450 h 1832"/>
                  <a:gd name="connsiteX22" fmla="*/ 92 w 839"/>
                  <a:gd name="connsiteY22" fmla="*/ 0 h 1832"/>
                  <a:gd name="connsiteX0" fmla="*/ 89 w 836"/>
                  <a:gd name="connsiteY0" fmla="*/ 0 h 1832"/>
                  <a:gd name="connsiteX1" fmla="*/ 733 w 836"/>
                  <a:gd name="connsiteY1" fmla="*/ 0 h 1832"/>
                  <a:gd name="connsiteX2" fmla="*/ 771 w 836"/>
                  <a:gd name="connsiteY2" fmla="*/ 179 h 1832"/>
                  <a:gd name="connsiteX3" fmla="*/ 799 w 836"/>
                  <a:gd name="connsiteY3" fmla="*/ 360 h 1832"/>
                  <a:gd name="connsiteX4" fmla="*/ 819 w 836"/>
                  <a:gd name="connsiteY4" fmla="*/ 545 h 1832"/>
                  <a:gd name="connsiteX5" fmla="*/ 832 w 836"/>
                  <a:gd name="connsiteY5" fmla="*/ 731 h 1832"/>
                  <a:gd name="connsiteX6" fmla="*/ 836 w 836"/>
                  <a:gd name="connsiteY6" fmla="*/ 920 h 1832"/>
                  <a:gd name="connsiteX7" fmla="*/ 832 w 836"/>
                  <a:gd name="connsiteY7" fmla="*/ 1107 h 1832"/>
                  <a:gd name="connsiteX8" fmla="*/ 819 w 836"/>
                  <a:gd name="connsiteY8" fmla="*/ 1292 h 1832"/>
                  <a:gd name="connsiteX9" fmla="*/ 800 w 836"/>
                  <a:gd name="connsiteY9" fmla="*/ 1475 h 1832"/>
                  <a:gd name="connsiteX10" fmla="*/ 772 w 836"/>
                  <a:gd name="connsiteY10" fmla="*/ 1654 h 1832"/>
                  <a:gd name="connsiteX11" fmla="*/ 736 w 836"/>
                  <a:gd name="connsiteY11" fmla="*/ 1832 h 1832"/>
                  <a:gd name="connsiteX12" fmla="*/ 90 w 836"/>
                  <a:gd name="connsiteY12" fmla="*/ 1832 h 1832"/>
                  <a:gd name="connsiteX13" fmla="*/ 126 w 836"/>
                  <a:gd name="connsiteY13" fmla="*/ 1685 h 1832"/>
                  <a:gd name="connsiteX14" fmla="*/ 156 w 836"/>
                  <a:gd name="connsiteY14" fmla="*/ 1536 h 1832"/>
                  <a:gd name="connsiteX15" fmla="*/ 180 w 836"/>
                  <a:gd name="connsiteY15" fmla="*/ 1385 h 1832"/>
                  <a:gd name="connsiteX16" fmla="*/ 197 w 836"/>
                  <a:gd name="connsiteY16" fmla="*/ 1232 h 1832"/>
                  <a:gd name="connsiteX17" fmla="*/ 208 w 836"/>
                  <a:gd name="connsiteY17" fmla="*/ 1077 h 1832"/>
                  <a:gd name="connsiteX18" fmla="*/ 211 w 836"/>
                  <a:gd name="connsiteY18" fmla="*/ 920 h 1832"/>
                  <a:gd name="connsiteX19" fmla="*/ 206 w 836"/>
                  <a:gd name="connsiteY19" fmla="*/ 762 h 1832"/>
                  <a:gd name="connsiteX20" fmla="*/ 197 w 836"/>
                  <a:gd name="connsiteY20" fmla="*/ 605 h 1832"/>
                  <a:gd name="connsiteX21" fmla="*/ 89 w 836"/>
                  <a:gd name="connsiteY21" fmla="*/ 0 h 1832"/>
                  <a:gd name="connsiteX0" fmla="*/ 88 w 835"/>
                  <a:gd name="connsiteY0" fmla="*/ 0 h 1832"/>
                  <a:gd name="connsiteX1" fmla="*/ 732 w 835"/>
                  <a:gd name="connsiteY1" fmla="*/ 0 h 1832"/>
                  <a:gd name="connsiteX2" fmla="*/ 770 w 835"/>
                  <a:gd name="connsiteY2" fmla="*/ 179 h 1832"/>
                  <a:gd name="connsiteX3" fmla="*/ 798 w 835"/>
                  <a:gd name="connsiteY3" fmla="*/ 360 h 1832"/>
                  <a:gd name="connsiteX4" fmla="*/ 818 w 835"/>
                  <a:gd name="connsiteY4" fmla="*/ 545 h 1832"/>
                  <a:gd name="connsiteX5" fmla="*/ 831 w 835"/>
                  <a:gd name="connsiteY5" fmla="*/ 731 h 1832"/>
                  <a:gd name="connsiteX6" fmla="*/ 835 w 835"/>
                  <a:gd name="connsiteY6" fmla="*/ 920 h 1832"/>
                  <a:gd name="connsiteX7" fmla="*/ 831 w 835"/>
                  <a:gd name="connsiteY7" fmla="*/ 1107 h 1832"/>
                  <a:gd name="connsiteX8" fmla="*/ 818 w 835"/>
                  <a:gd name="connsiteY8" fmla="*/ 1292 h 1832"/>
                  <a:gd name="connsiteX9" fmla="*/ 799 w 835"/>
                  <a:gd name="connsiteY9" fmla="*/ 1475 h 1832"/>
                  <a:gd name="connsiteX10" fmla="*/ 771 w 835"/>
                  <a:gd name="connsiteY10" fmla="*/ 1654 h 1832"/>
                  <a:gd name="connsiteX11" fmla="*/ 735 w 835"/>
                  <a:gd name="connsiteY11" fmla="*/ 1832 h 1832"/>
                  <a:gd name="connsiteX12" fmla="*/ 89 w 835"/>
                  <a:gd name="connsiteY12" fmla="*/ 1832 h 1832"/>
                  <a:gd name="connsiteX13" fmla="*/ 125 w 835"/>
                  <a:gd name="connsiteY13" fmla="*/ 1685 h 1832"/>
                  <a:gd name="connsiteX14" fmla="*/ 155 w 835"/>
                  <a:gd name="connsiteY14" fmla="*/ 1536 h 1832"/>
                  <a:gd name="connsiteX15" fmla="*/ 179 w 835"/>
                  <a:gd name="connsiteY15" fmla="*/ 1385 h 1832"/>
                  <a:gd name="connsiteX16" fmla="*/ 196 w 835"/>
                  <a:gd name="connsiteY16" fmla="*/ 1232 h 1832"/>
                  <a:gd name="connsiteX17" fmla="*/ 207 w 835"/>
                  <a:gd name="connsiteY17" fmla="*/ 1077 h 1832"/>
                  <a:gd name="connsiteX18" fmla="*/ 210 w 835"/>
                  <a:gd name="connsiteY18" fmla="*/ 920 h 1832"/>
                  <a:gd name="connsiteX19" fmla="*/ 205 w 835"/>
                  <a:gd name="connsiteY19" fmla="*/ 762 h 1832"/>
                  <a:gd name="connsiteX20" fmla="*/ 88 w 835"/>
                  <a:gd name="connsiteY20" fmla="*/ 0 h 1832"/>
                  <a:gd name="connsiteX0" fmla="*/ 87 w 834"/>
                  <a:gd name="connsiteY0" fmla="*/ 0 h 1832"/>
                  <a:gd name="connsiteX1" fmla="*/ 731 w 834"/>
                  <a:gd name="connsiteY1" fmla="*/ 0 h 1832"/>
                  <a:gd name="connsiteX2" fmla="*/ 769 w 834"/>
                  <a:gd name="connsiteY2" fmla="*/ 179 h 1832"/>
                  <a:gd name="connsiteX3" fmla="*/ 797 w 834"/>
                  <a:gd name="connsiteY3" fmla="*/ 360 h 1832"/>
                  <a:gd name="connsiteX4" fmla="*/ 817 w 834"/>
                  <a:gd name="connsiteY4" fmla="*/ 545 h 1832"/>
                  <a:gd name="connsiteX5" fmla="*/ 830 w 834"/>
                  <a:gd name="connsiteY5" fmla="*/ 731 h 1832"/>
                  <a:gd name="connsiteX6" fmla="*/ 834 w 834"/>
                  <a:gd name="connsiteY6" fmla="*/ 920 h 1832"/>
                  <a:gd name="connsiteX7" fmla="*/ 830 w 834"/>
                  <a:gd name="connsiteY7" fmla="*/ 1107 h 1832"/>
                  <a:gd name="connsiteX8" fmla="*/ 817 w 834"/>
                  <a:gd name="connsiteY8" fmla="*/ 1292 h 1832"/>
                  <a:gd name="connsiteX9" fmla="*/ 798 w 834"/>
                  <a:gd name="connsiteY9" fmla="*/ 1475 h 1832"/>
                  <a:gd name="connsiteX10" fmla="*/ 770 w 834"/>
                  <a:gd name="connsiteY10" fmla="*/ 1654 h 1832"/>
                  <a:gd name="connsiteX11" fmla="*/ 734 w 834"/>
                  <a:gd name="connsiteY11" fmla="*/ 1832 h 1832"/>
                  <a:gd name="connsiteX12" fmla="*/ 88 w 834"/>
                  <a:gd name="connsiteY12" fmla="*/ 1832 h 1832"/>
                  <a:gd name="connsiteX13" fmla="*/ 124 w 834"/>
                  <a:gd name="connsiteY13" fmla="*/ 1685 h 1832"/>
                  <a:gd name="connsiteX14" fmla="*/ 154 w 834"/>
                  <a:gd name="connsiteY14" fmla="*/ 1536 h 1832"/>
                  <a:gd name="connsiteX15" fmla="*/ 178 w 834"/>
                  <a:gd name="connsiteY15" fmla="*/ 1385 h 1832"/>
                  <a:gd name="connsiteX16" fmla="*/ 195 w 834"/>
                  <a:gd name="connsiteY16" fmla="*/ 1232 h 1832"/>
                  <a:gd name="connsiteX17" fmla="*/ 206 w 834"/>
                  <a:gd name="connsiteY17" fmla="*/ 1077 h 1832"/>
                  <a:gd name="connsiteX18" fmla="*/ 209 w 834"/>
                  <a:gd name="connsiteY18" fmla="*/ 920 h 1832"/>
                  <a:gd name="connsiteX19" fmla="*/ 87 w 834"/>
                  <a:gd name="connsiteY19" fmla="*/ 0 h 1832"/>
                  <a:gd name="connsiteX0" fmla="*/ 87 w 834"/>
                  <a:gd name="connsiteY0" fmla="*/ 0 h 1832"/>
                  <a:gd name="connsiteX1" fmla="*/ 731 w 834"/>
                  <a:gd name="connsiteY1" fmla="*/ 0 h 1832"/>
                  <a:gd name="connsiteX2" fmla="*/ 769 w 834"/>
                  <a:gd name="connsiteY2" fmla="*/ 179 h 1832"/>
                  <a:gd name="connsiteX3" fmla="*/ 797 w 834"/>
                  <a:gd name="connsiteY3" fmla="*/ 360 h 1832"/>
                  <a:gd name="connsiteX4" fmla="*/ 817 w 834"/>
                  <a:gd name="connsiteY4" fmla="*/ 545 h 1832"/>
                  <a:gd name="connsiteX5" fmla="*/ 830 w 834"/>
                  <a:gd name="connsiteY5" fmla="*/ 731 h 1832"/>
                  <a:gd name="connsiteX6" fmla="*/ 834 w 834"/>
                  <a:gd name="connsiteY6" fmla="*/ 920 h 1832"/>
                  <a:gd name="connsiteX7" fmla="*/ 830 w 834"/>
                  <a:gd name="connsiteY7" fmla="*/ 1107 h 1832"/>
                  <a:gd name="connsiteX8" fmla="*/ 817 w 834"/>
                  <a:gd name="connsiteY8" fmla="*/ 1292 h 1832"/>
                  <a:gd name="connsiteX9" fmla="*/ 798 w 834"/>
                  <a:gd name="connsiteY9" fmla="*/ 1475 h 1832"/>
                  <a:gd name="connsiteX10" fmla="*/ 770 w 834"/>
                  <a:gd name="connsiteY10" fmla="*/ 1654 h 1832"/>
                  <a:gd name="connsiteX11" fmla="*/ 734 w 834"/>
                  <a:gd name="connsiteY11" fmla="*/ 1832 h 1832"/>
                  <a:gd name="connsiteX12" fmla="*/ 88 w 834"/>
                  <a:gd name="connsiteY12" fmla="*/ 1832 h 1832"/>
                  <a:gd name="connsiteX13" fmla="*/ 124 w 834"/>
                  <a:gd name="connsiteY13" fmla="*/ 1685 h 1832"/>
                  <a:gd name="connsiteX14" fmla="*/ 154 w 834"/>
                  <a:gd name="connsiteY14" fmla="*/ 1536 h 1832"/>
                  <a:gd name="connsiteX15" fmla="*/ 178 w 834"/>
                  <a:gd name="connsiteY15" fmla="*/ 1385 h 1832"/>
                  <a:gd name="connsiteX16" fmla="*/ 195 w 834"/>
                  <a:gd name="connsiteY16" fmla="*/ 1232 h 1832"/>
                  <a:gd name="connsiteX17" fmla="*/ 206 w 834"/>
                  <a:gd name="connsiteY17" fmla="*/ 1077 h 1832"/>
                  <a:gd name="connsiteX18" fmla="*/ 87 w 834"/>
                  <a:gd name="connsiteY18" fmla="*/ 0 h 1832"/>
                  <a:gd name="connsiteX0" fmla="*/ 89 w 836"/>
                  <a:gd name="connsiteY0" fmla="*/ 0 h 1832"/>
                  <a:gd name="connsiteX1" fmla="*/ 733 w 836"/>
                  <a:gd name="connsiteY1" fmla="*/ 0 h 1832"/>
                  <a:gd name="connsiteX2" fmla="*/ 771 w 836"/>
                  <a:gd name="connsiteY2" fmla="*/ 179 h 1832"/>
                  <a:gd name="connsiteX3" fmla="*/ 799 w 836"/>
                  <a:gd name="connsiteY3" fmla="*/ 360 h 1832"/>
                  <a:gd name="connsiteX4" fmla="*/ 819 w 836"/>
                  <a:gd name="connsiteY4" fmla="*/ 545 h 1832"/>
                  <a:gd name="connsiteX5" fmla="*/ 832 w 836"/>
                  <a:gd name="connsiteY5" fmla="*/ 731 h 1832"/>
                  <a:gd name="connsiteX6" fmla="*/ 836 w 836"/>
                  <a:gd name="connsiteY6" fmla="*/ 920 h 1832"/>
                  <a:gd name="connsiteX7" fmla="*/ 832 w 836"/>
                  <a:gd name="connsiteY7" fmla="*/ 1107 h 1832"/>
                  <a:gd name="connsiteX8" fmla="*/ 819 w 836"/>
                  <a:gd name="connsiteY8" fmla="*/ 1292 h 1832"/>
                  <a:gd name="connsiteX9" fmla="*/ 800 w 836"/>
                  <a:gd name="connsiteY9" fmla="*/ 1475 h 1832"/>
                  <a:gd name="connsiteX10" fmla="*/ 772 w 836"/>
                  <a:gd name="connsiteY10" fmla="*/ 1654 h 1832"/>
                  <a:gd name="connsiteX11" fmla="*/ 736 w 836"/>
                  <a:gd name="connsiteY11" fmla="*/ 1832 h 1832"/>
                  <a:gd name="connsiteX12" fmla="*/ 90 w 836"/>
                  <a:gd name="connsiteY12" fmla="*/ 1832 h 1832"/>
                  <a:gd name="connsiteX13" fmla="*/ 126 w 836"/>
                  <a:gd name="connsiteY13" fmla="*/ 1685 h 1832"/>
                  <a:gd name="connsiteX14" fmla="*/ 156 w 836"/>
                  <a:gd name="connsiteY14" fmla="*/ 1536 h 1832"/>
                  <a:gd name="connsiteX15" fmla="*/ 180 w 836"/>
                  <a:gd name="connsiteY15" fmla="*/ 1385 h 1832"/>
                  <a:gd name="connsiteX16" fmla="*/ 197 w 836"/>
                  <a:gd name="connsiteY16" fmla="*/ 1232 h 1832"/>
                  <a:gd name="connsiteX17" fmla="*/ 89 w 836"/>
                  <a:gd name="connsiteY17" fmla="*/ 0 h 1832"/>
                  <a:gd name="connsiteX0" fmla="*/ 92 w 839"/>
                  <a:gd name="connsiteY0" fmla="*/ 0 h 1832"/>
                  <a:gd name="connsiteX1" fmla="*/ 736 w 839"/>
                  <a:gd name="connsiteY1" fmla="*/ 0 h 1832"/>
                  <a:gd name="connsiteX2" fmla="*/ 774 w 839"/>
                  <a:gd name="connsiteY2" fmla="*/ 179 h 1832"/>
                  <a:gd name="connsiteX3" fmla="*/ 802 w 839"/>
                  <a:gd name="connsiteY3" fmla="*/ 360 h 1832"/>
                  <a:gd name="connsiteX4" fmla="*/ 822 w 839"/>
                  <a:gd name="connsiteY4" fmla="*/ 545 h 1832"/>
                  <a:gd name="connsiteX5" fmla="*/ 835 w 839"/>
                  <a:gd name="connsiteY5" fmla="*/ 731 h 1832"/>
                  <a:gd name="connsiteX6" fmla="*/ 839 w 839"/>
                  <a:gd name="connsiteY6" fmla="*/ 920 h 1832"/>
                  <a:gd name="connsiteX7" fmla="*/ 835 w 839"/>
                  <a:gd name="connsiteY7" fmla="*/ 1107 h 1832"/>
                  <a:gd name="connsiteX8" fmla="*/ 822 w 839"/>
                  <a:gd name="connsiteY8" fmla="*/ 1292 h 1832"/>
                  <a:gd name="connsiteX9" fmla="*/ 803 w 839"/>
                  <a:gd name="connsiteY9" fmla="*/ 1475 h 1832"/>
                  <a:gd name="connsiteX10" fmla="*/ 775 w 839"/>
                  <a:gd name="connsiteY10" fmla="*/ 1654 h 1832"/>
                  <a:gd name="connsiteX11" fmla="*/ 739 w 839"/>
                  <a:gd name="connsiteY11" fmla="*/ 1832 h 1832"/>
                  <a:gd name="connsiteX12" fmla="*/ 93 w 839"/>
                  <a:gd name="connsiteY12" fmla="*/ 1832 h 1832"/>
                  <a:gd name="connsiteX13" fmla="*/ 129 w 839"/>
                  <a:gd name="connsiteY13" fmla="*/ 1685 h 1832"/>
                  <a:gd name="connsiteX14" fmla="*/ 159 w 839"/>
                  <a:gd name="connsiteY14" fmla="*/ 1536 h 1832"/>
                  <a:gd name="connsiteX15" fmla="*/ 183 w 839"/>
                  <a:gd name="connsiteY15" fmla="*/ 1385 h 1832"/>
                  <a:gd name="connsiteX16" fmla="*/ 92 w 839"/>
                  <a:gd name="connsiteY16" fmla="*/ 0 h 1832"/>
                  <a:gd name="connsiteX0" fmla="*/ 96 w 843"/>
                  <a:gd name="connsiteY0" fmla="*/ 0 h 1832"/>
                  <a:gd name="connsiteX1" fmla="*/ 740 w 843"/>
                  <a:gd name="connsiteY1" fmla="*/ 0 h 1832"/>
                  <a:gd name="connsiteX2" fmla="*/ 778 w 843"/>
                  <a:gd name="connsiteY2" fmla="*/ 179 h 1832"/>
                  <a:gd name="connsiteX3" fmla="*/ 806 w 843"/>
                  <a:gd name="connsiteY3" fmla="*/ 360 h 1832"/>
                  <a:gd name="connsiteX4" fmla="*/ 826 w 843"/>
                  <a:gd name="connsiteY4" fmla="*/ 545 h 1832"/>
                  <a:gd name="connsiteX5" fmla="*/ 839 w 843"/>
                  <a:gd name="connsiteY5" fmla="*/ 731 h 1832"/>
                  <a:gd name="connsiteX6" fmla="*/ 843 w 843"/>
                  <a:gd name="connsiteY6" fmla="*/ 920 h 1832"/>
                  <a:gd name="connsiteX7" fmla="*/ 839 w 843"/>
                  <a:gd name="connsiteY7" fmla="*/ 1107 h 1832"/>
                  <a:gd name="connsiteX8" fmla="*/ 826 w 843"/>
                  <a:gd name="connsiteY8" fmla="*/ 1292 h 1832"/>
                  <a:gd name="connsiteX9" fmla="*/ 807 w 843"/>
                  <a:gd name="connsiteY9" fmla="*/ 1475 h 1832"/>
                  <a:gd name="connsiteX10" fmla="*/ 779 w 843"/>
                  <a:gd name="connsiteY10" fmla="*/ 1654 h 1832"/>
                  <a:gd name="connsiteX11" fmla="*/ 743 w 843"/>
                  <a:gd name="connsiteY11" fmla="*/ 1832 h 1832"/>
                  <a:gd name="connsiteX12" fmla="*/ 97 w 843"/>
                  <a:gd name="connsiteY12" fmla="*/ 1832 h 1832"/>
                  <a:gd name="connsiteX13" fmla="*/ 133 w 843"/>
                  <a:gd name="connsiteY13" fmla="*/ 1685 h 1832"/>
                  <a:gd name="connsiteX14" fmla="*/ 163 w 843"/>
                  <a:gd name="connsiteY14" fmla="*/ 1536 h 1832"/>
                  <a:gd name="connsiteX15" fmla="*/ 96 w 843"/>
                  <a:gd name="connsiteY15" fmla="*/ 0 h 1832"/>
                  <a:gd name="connsiteX0" fmla="*/ 101 w 848"/>
                  <a:gd name="connsiteY0" fmla="*/ 0 h 1832"/>
                  <a:gd name="connsiteX1" fmla="*/ 745 w 848"/>
                  <a:gd name="connsiteY1" fmla="*/ 0 h 1832"/>
                  <a:gd name="connsiteX2" fmla="*/ 783 w 848"/>
                  <a:gd name="connsiteY2" fmla="*/ 179 h 1832"/>
                  <a:gd name="connsiteX3" fmla="*/ 811 w 848"/>
                  <a:gd name="connsiteY3" fmla="*/ 360 h 1832"/>
                  <a:gd name="connsiteX4" fmla="*/ 831 w 848"/>
                  <a:gd name="connsiteY4" fmla="*/ 545 h 1832"/>
                  <a:gd name="connsiteX5" fmla="*/ 844 w 848"/>
                  <a:gd name="connsiteY5" fmla="*/ 731 h 1832"/>
                  <a:gd name="connsiteX6" fmla="*/ 848 w 848"/>
                  <a:gd name="connsiteY6" fmla="*/ 920 h 1832"/>
                  <a:gd name="connsiteX7" fmla="*/ 844 w 848"/>
                  <a:gd name="connsiteY7" fmla="*/ 1107 h 1832"/>
                  <a:gd name="connsiteX8" fmla="*/ 831 w 848"/>
                  <a:gd name="connsiteY8" fmla="*/ 1292 h 1832"/>
                  <a:gd name="connsiteX9" fmla="*/ 812 w 848"/>
                  <a:gd name="connsiteY9" fmla="*/ 1475 h 1832"/>
                  <a:gd name="connsiteX10" fmla="*/ 784 w 848"/>
                  <a:gd name="connsiteY10" fmla="*/ 1654 h 1832"/>
                  <a:gd name="connsiteX11" fmla="*/ 748 w 848"/>
                  <a:gd name="connsiteY11" fmla="*/ 1832 h 1832"/>
                  <a:gd name="connsiteX12" fmla="*/ 102 w 848"/>
                  <a:gd name="connsiteY12" fmla="*/ 1832 h 1832"/>
                  <a:gd name="connsiteX13" fmla="*/ 138 w 848"/>
                  <a:gd name="connsiteY13" fmla="*/ 1685 h 1832"/>
                  <a:gd name="connsiteX14" fmla="*/ 101 w 848"/>
                  <a:gd name="connsiteY14" fmla="*/ 0 h 1832"/>
                  <a:gd name="connsiteX0" fmla="*/ 0 w 747"/>
                  <a:gd name="connsiteY0" fmla="*/ 0 h 1832"/>
                  <a:gd name="connsiteX1" fmla="*/ 644 w 747"/>
                  <a:gd name="connsiteY1" fmla="*/ 0 h 1832"/>
                  <a:gd name="connsiteX2" fmla="*/ 682 w 747"/>
                  <a:gd name="connsiteY2" fmla="*/ 179 h 1832"/>
                  <a:gd name="connsiteX3" fmla="*/ 710 w 747"/>
                  <a:gd name="connsiteY3" fmla="*/ 360 h 1832"/>
                  <a:gd name="connsiteX4" fmla="*/ 730 w 747"/>
                  <a:gd name="connsiteY4" fmla="*/ 545 h 1832"/>
                  <a:gd name="connsiteX5" fmla="*/ 743 w 747"/>
                  <a:gd name="connsiteY5" fmla="*/ 731 h 1832"/>
                  <a:gd name="connsiteX6" fmla="*/ 747 w 747"/>
                  <a:gd name="connsiteY6" fmla="*/ 920 h 1832"/>
                  <a:gd name="connsiteX7" fmla="*/ 743 w 747"/>
                  <a:gd name="connsiteY7" fmla="*/ 1107 h 1832"/>
                  <a:gd name="connsiteX8" fmla="*/ 730 w 747"/>
                  <a:gd name="connsiteY8" fmla="*/ 1292 h 1832"/>
                  <a:gd name="connsiteX9" fmla="*/ 711 w 747"/>
                  <a:gd name="connsiteY9" fmla="*/ 1475 h 1832"/>
                  <a:gd name="connsiteX10" fmla="*/ 683 w 747"/>
                  <a:gd name="connsiteY10" fmla="*/ 1654 h 1832"/>
                  <a:gd name="connsiteX11" fmla="*/ 647 w 747"/>
                  <a:gd name="connsiteY11" fmla="*/ 1832 h 1832"/>
                  <a:gd name="connsiteX12" fmla="*/ 1 w 747"/>
                  <a:gd name="connsiteY12" fmla="*/ 1832 h 1832"/>
                  <a:gd name="connsiteX13" fmla="*/ 0 w 747"/>
                  <a:gd name="connsiteY13" fmla="*/ 0 h 1832"/>
                  <a:gd name="connsiteX0" fmla="*/ 0 w 747"/>
                  <a:gd name="connsiteY0" fmla="*/ 0 h 1973"/>
                  <a:gd name="connsiteX1" fmla="*/ 644 w 747"/>
                  <a:gd name="connsiteY1" fmla="*/ 0 h 1973"/>
                  <a:gd name="connsiteX2" fmla="*/ 682 w 747"/>
                  <a:gd name="connsiteY2" fmla="*/ 179 h 1973"/>
                  <a:gd name="connsiteX3" fmla="*/ 710 w 747"/>
                  <a:gd name="connsiteY3" fmla="*/ 360 h 1973"/>
                  <a:gd name="connsiteX4" fmla="*/ 730 w 747"/>
                  <a:gd name="connsiteY4" fmla="*/ 545 h 1973"/>
                  <a:gd name="connsiteX5" fmla="*/ 743 w 747"/>
                  <a:gd name="connsiteY5" fmla="*/ 731 h 1973"/>
                  <a:gd name="connsiteX6" fmla="*/ 747 w 747"/>
                  <a:gd name="connsiteY6" fmla="*/ 920 h 1973"/>
                  <a:gd name="connsiteX7" fmla="*/ 743 w 747"/>
                  <a:gd name="connsiteY7" fmla="*/ 1107 h 1973"/>
                  <a:gd name="connsiteX8" fmla="*/ 730 w 747"/>
                  <a:gd name="connsiteY8" fmla="*/ 1292 h 1973"/>
                  <a:gd name="connsiteX9" fmla="*/ 711 w 747"/>
                  <a:gd name="connsiteY9" fmla="*/ 1475 h 1973"/>
                  <a:gd name="connsiteX10" fmla="*/ 683 w 747"/>
                  <a:gd name="connsiteY10" fmla="*/ 1654 h 1973"/>
                  <a:gd name="connsiteX11" fmla="*/ 647 w 747"/>
                  <a:gd name="connsiteY11" fmla="*/ 1832 h 1973"/>
                  <a:gd name="connsiteX12" fmla="*/ 38 w 747"/>
                  <a:gd name="connsiteY12" fmla="*/ 1973 h 1973"/>
                  <a:gd name="connsiteX13" fmla="*/ 0 w 747"/>
                  <a:gd name="connsiteY13" fmla="*/ 0 h 1973"/>
                  <a:gd name="connsiteX0" fmla="*/ 0 w 716"/>
                  <a:gd name="connsiteY0" fmla="*/ 0 h 2128"/>
                  <a:gd name="connsiteX1" fmla="*/ 613 w 716"/>
                  <a:gd name="connsiteY1" fmla="*/ 155 h 2128"/>
                  <a:gd name="connsiteX2" fmla="*/ 651 w 716"/>
                  <a:gd name="connsiteY2" fmla="*/ 334 h 2128"/>
                  <a:gd name="connsiteX3" fmla="*/ 679 w 716"/>
                  <a:gd name="connsiteY3" fmla="*/ 515 h 2128"/>
                  <a:gd name="connsiteX4" fmla="*/ 699 w 716"/>
                  <a:gd name="connsiteY4" fmla="*/ 700 h 2128"/>
                  <a:gd name="connsiteX5" fmla="*/ 712 w 716"/>
                  <a:gd name="connsiteY5" fmla="*/ 886 h 2128"/>
                  <a:gd name="connsiteX6" fmla="*/ 716 w 716"/>
                  <a:gd name="connsiteY6" fmla="*/ 1075 h 2128"/>
                  <a:gd name="connsiteX7" fmla="*/ 712 w 716"/>
                  <a:gd name="connsiteY7" fmla="*/ 1262 h 2128"/>
                  <a:gd name="connsiteX8" fmla="*/ 699 w 716"/>
                  <a:gd name="connsiteY8" fmla="*/ 1447 h 2128"/>
                  <a:gd name="connsiteX9" fmla="*/ 680 w 716"/>
                  <a:gd name="connsiteY9" fmla="*/ 1630 h 2128"/>
                  <a:gd name="connsiteX10" fmla="*/ 652 w 716"/>
                  <a:gd name="connsiteY10" fmla="*/ 1809 h 2128"/>
                  <a:gd name="connsiteX11" fmla="*/ 616 w 716"/>
                  <a:gd name="connsiteY11" fmla="*/ 1987 h 2128"/>
                  <a:gd name="connsiteX12" fmla="*/ 7 w 716"/>
                  <a:gd name="connsiteY12" fmla="*/ 2128 h 2128"/>
                  <a:gd name="connsiteX13" fmla="*/ 0 w 716"/>
                  <a:gd name="connsiteY13" fmla="*/ 0 h 2128"/>
                  <a:gd name="connsiteX0" fmla="*/ 0 w 716"/>
                  <a:gd name="connsiteY0" fmla="*/ 0 h 2128"/>
                  <a:gd name="connsiteX1" fmla="*/ 613 w 716"/>
                  <a:gd name="connsiteY1" fmla="*/ 155 h 2128"/>
                  <a:gd name="connsiteX2" fmla="*/ 651 w 716"/>
                  <a:gd name="connsiteY2" fmla="*/ 334 h 2128"/>
                  <a:gd name="connsiteX3" fmla="*/ 679 w 716"/>
                  <a:gd name="connsiteY3" fmla="*/ 515 h 2128"/>
                  <a:gd name="connsiteX4" fmla="*/ 699 w 716"/>
                  <a:gd name="connsiteY4" fmla="*/ 700 h 2128"/>
                  <a:gd name="connsiteX5" fmla="*/ 712 w 716"/>
                  <a:gd name="connsiteY5" fmla="*/ 886 h 2128"/>
                  <a:gd name="connsiteX6" fmla="*/ 716 w 716"/>
                  <a:gd name="connsiteY6" fmla="*/ 1075 h 2128"/>
                  <a:gd name="connsiteX7" fmla="*/ 712 w 716"/>
                  <a:gd name="connsiteY7" fmla="*/ 1262 h 2128"/>
                  <a:gd name="connsiteX8" fmla="*/ 699 w 716"/>
                  <a:gd name="connsiteY8" fmla="*/ 1447 h 2128"/>
                  <a:gd name="connsiteX9" fmla="*/ 680 w 716"/>
                  <a:gd name="connsiteY9" fmla="*/ 1630 h 2128"/>
                  <a:gd name="connsiteX10" fmla="*/ 652 w 716"/>
                  <a:gd name="connsiteY10" fmla="*/ 1809 h 2128"/>
                  <a:gd name="connsiteX11" fmla="*/ 616 w 716"/>
                  <a:gd name="connsiteY11" fmla="*/ 1987 h 2128"/>
                  <a:gd name="connsiteX12" fmla="*/ 7 w 716"/>
                  <a:gd name="connsiteY12" fmla="*/ 2128 h 2128"/>
                  <a:gd name="connsiteX13" fmla="*/ 0 w 716"/>
                  <a:gd name="connsiteY13" fmla="*/ 0 h 2128"/>
                  <a:gd name="connsiteX0" fmla="*/ 0 w 716"/>
                  <a:gd name="connsiteY0" fmla="*/ 0 h 2128"/>
                  <a:gd name="connsiteX1" fmla="*/ 613 w 716"/>
                  <a:gd name="connsiteY1" fmla="*/ 155 h 2128"/>
                  <a:gd name="connsiteX2" fmla="*/ 651 w 716"/>
                  <a:gd name="connsiteY2" fmla="*/ 334 h 2128"/>
                  <a:gd name="connsiteX3" fmla="*/ 679 w 716"/>
                  <a:gd name="connsiteY3" fmla="*/ 515 h 2128"/>
                  <a:gd name="connsiteX4" fmla="*/ 699 w 716"/>
                  <a:gd name="connsiteY4" fmla="*/ 700 h 2128"/>
                  <a:gd name="connsiteX5" fmla="*/ 712 w 716"/>
                  <a:gd name="connsiteY5" fmla="*/ 886 h 2128"/>
                  <a:gd name="connsiteX6" fmla="*/ 716 w 716"/>
                  <a:gd name="connsiteY6" fmla="*/ 1075 h 2128"/>
                  <a:gd name="connsiteX7" fmla="*/ 712 w 716"/>
                  <a:gd name="connsiteY7" fmla="*/ 1262 h 2128"/>
                  <a:gd name="connsiteX8" fmla="*/ 699 w 716"/>
                  <a:gd name="connsiteY8" fmla="*/ 1447 h 2128"/>
                  <a:gd name="connsiteX9" fmla="*/ 680 w 716"/>
                  <a:gd name="connsiteY9" fmla="*/ 1630 h 2128"/>
                  <a:gd name="connsiteX10" fmla="*/ 652 w 716"/>
                  <a:gd name="connsiteY10" fmla="*/ 1809 h 2128"/>
                  <a:gd name="connsiteX11" fmla="*/ 616 w 716"/>
                  <a:gd name="connsiteY11" fmla="*/ 1987 h 2128"/>
                  <a:gd name="connsiteX12" fmla="*/ 7 w 716"/>
                  <a:gd name="connsiteY12" fmla="*/ 2128 h 2128"/>
                  <a:gd name="connsiteX13" fmla="*/ 0 w 716"/>
                  <a:gd name="connsiteY13" fmla="*/ 0 h 2128"/>
                  <a:gd name="connsiteX0" fmla="*/ 0 w 716"/>
                  <a:gd name="connsiteY0" fmla="*/ 0 h 2128"/>
                  <a:gd name="connsiteX1" fmla="*/ 613 w 716"/>
                  <a:gd name="connsiteY1" fmla="*/ 155 h 2128"/>
                  <a:gd name="connsiteX2" fmla="*/ 651 w 716"/>
                  <a:gd name="connsiteY2" fmla="*/ 334 h 2128"/>
                  <a:gd name="connsiteX3" fmla="*/ 679 w 716"/>
                  <a:gd name="connsiteY3" fmla="*/ 515 h 2128"/>
                  <a:gd name="connsiteX4" fmla="*/ 699 w 716"/>
                  <a:gd name="connsiteY4" fmla="*/ 700 h 2128"/>
                  <a:gd name="connsiteX5" fmla="*/ 712 w 716"/>
                  <a:gd name="connsiteY5" fmla="*/ 886 h 2128"/>
                  <a:gd name="connsiteX6" fmla="*/ 716 w 716"/>
                  <a:gd name="connsiteY6" fmla="*/ 1075 h 2128"/>
                  <a:gd name="connsiteX7" fmla="*/ 712 w 716"/>
                  <a:gd name="connsiteY7" fmla="*/ 1262 h 2128"/>
                  <a:gd name="connsiteX8" fmla="*/ 699 w 716"/>
                  <a:gd name="connsiteY8" fmla="*/ 1447 h 2128"/>
                  <a:gd name="connsiteX9" fmla="*/ 680 w 716"/>
                  <a:gd name="connsiteY9" fmla="*/ 1630 h 2128"/>
                  <a:gd name="connsiteX10" fmla="*/ 652 w 716"/>
                  <a:gd name="connsiteY10" fmla="*/ 1809 h 2128"/>
                  <a:gd name="connsiteX11" fmla="*/ 616 w 716"/>
                  <a:gd name="connsiteY11" fmla="*/ 1987 h 2128"/>
                  <a:gd name="connsiteX12" fmla="*/ 7 w 716"/>
                  <a:gd name="connsiteY12" fmla="*/ 2128 h 2128"/>
                  <a:gd name="connsiteX13" fmla="*/ 0 w 716"/>
                  <a:gd name="connsiteY13" fmla="*/ 0 h 2128"/>
                  <a:gd name="connsiteX0" fmla="*/ 0 w 716"/>
                  <a:gd name="connsiteY0" fmla="*/ 0 h 2128"/>
                  <a:gd name="connsiteX1" fmla="*/ 613 w 716"/>
                  <a:gd name="connsiteY1" fmla="*/ 155 h 2128"/>
                  <a:gd name="connsiteX2" fmla="*/ 651 w 716"/>
                  <a:gd name="connsiteY2" fmla="*/ 334 h 2128"/>
                  <a:gd name="connsiteX3" fmla="*/ 679 w 716"/>
                  <a:gd name="connsiteY3" fmla="*/ 515 h 2128"/>
                  <a:gd name="connsiteX4" fmla="*/ 699 w 716"/>
                  <a:gd name="connsiteY4" fmla="*/ 700 h 2128"/>
                  <a:gd name="connsiteX5" fmla="*/ 712 w 716"/>
                  <a:gd name="connsiteY5" fmla="*/ 886 h 2128"/>
                  <a:gd name="connsiteX6" fmla="*/ 716 w 716"/>
                  <a:gd name="connsiteY6" fmla="*/ 1075 h 2128"/>
                  <a:gd name="connsiteX7" fmla="*/ 712 w 716"/>
                  <a:gd name="connsiteY7" fmla="*/ 1262 h 2128"/>
                  <a:gd name="connsiteX8" fmla="*/ 699 w 716"/>
                  <a:gd name="connsiteY8" fmla="*/ 1447 h 2128"/>
                  <a:gd name="connsiteX9" fmla="*/ 680 w 716"/>
                  <a:gd name="connsiteY9" fmla="*/ 1630 h 2128"/>
                  <a:gd name="connsiteX10" fmla="*/ 652 w 716"/>
                  <a:gd name="connsiteY10" fmla="*/ 1809 h 2128"/>
                  <a:gd name="connsiteX11" fmla="*/ 616 w 716"/>
                  <a:gd name="connsiteY11" fmla="*/ 1987 h 2128"/>
                  <a:gd name="connsiteX12" fmla="*/ 7 w 716"/>
                  <a:gd name="connsiteY12" fmla="*/ 2128 h 2128"/>
                  <a:gd name="connsiteX13" fmla="*/ 0 w 716"/>
                  <a:gd name="connsiteY13" fmla="*/ 0 h 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16" h="2128">
                    <a:moveTo>
                      <a:pt x="0" y="0"/>
                    </a:moveTo>
                    <a:lnTo>
                      <a:pt x="613" y="155"/>
                    </a:lnTo>
                    <a:cubicBezTo>
                      <a:pt x="626" y="215"/>
                      <a:pt x="638" y="274"/>
                      <a:pt x="651" y="334"/>
                    </a:cubicBezTo>
                    <a:cubicBezTo>
                      <a:pt x="660" y="394"/>
                      <a:pt x="670" y="455"/>
                      <a:pt x="679" y="515"/>
                    </a:cubicBezTo>
                    <a:cubicBezTo>
                      <a:pt x="686" y="577"/>
                      <a:pt x="692" y="638"/>
                      <a:pt x="699" y="700"/>
                    </a:cubicBezTo>
                    <a:cubicBezTo>
                      <a:pt x="703" y="762"/>
                      <a:pt x="708" y="824"/>
                      <a:pt x="712" y="886"/>
                    </a:cubicBezTo>
                    <a:cubicBezTo>
                      <a:pt x="713" y="949"/>
                      <a:pt x="715" y="1012"/>
                      <a:pt x="716" y="1075"/>
                    </a:cubicBezTo>
                    <a:cubicBezTo>
                      <a:pt x="715" y="1137"/>
                      <a:pt x="713" y="1200"/>
                      <a:pt x="712" y="1262"/>
                    </a:cubicBezTo>
                    <a:cubicBezTo>
                      <a:pt x="708" y="1324"/>
                      <a:pt x="703" y="1385"/>
                      <a:pt x="699" y="1447"/>
                    </a:cubicBezTo>
                    <a:cubicBezTo>
                      <a:pt x="693" y="1508"/>
                      <a:pt x="686" y="1569"/>
                      <a:pt x="680" y="1630"/>
                    </a:cubicBezTo>
                    <a:cubicBezTo>
                      <a:pt x="671" y="1690"/>
                      <a:pt x="661" y="1749"/>
                      <a:pt x="652" y="1809"/>
                    </a:cubicBezTo>
                    <a:cubicBezTo>
                      <a:pt x="640" y="1868"/>
                      <a:pt x="628" y="1928"/>
                      <a:pt x="616" y="1987"/>
                    </a:cubicBezTo>
                    <a:lnTo>
                      <a:pt x="7" y="2128"/>
                    </a:lnTo>
                    <a:cubicBezTo>
                      <a:pt x="123" y="1523"/>
                      <a:pt x="151" y="75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2506663" y="1887538"/>
                <a:ext cx="1189037" cy="3365500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749" y="146"/>
                  </a:cxn>
                  <a:cxn ang="0">
                    <a:pos x="713" y="293"/>
                  </a:cxn>
                  <a:cxn ang="0">
                    <a:pos x="682" y="445"/>
                  </a:cxn>
                  <a:cxn ang="0">
                    <a:pos x="659" y="596"/>
                  </a:cxn>
                  <a:cxn ang="0">
                    <a:pos x="641" y="751"/>
                  </a:cxn>
                  <a:cxn ang="0">
                    <a:pos x="631" y="908"/>
                  </a:cxn>
                  <a:cxn ang="0">
                    <a:pos x="627" y="1066"/>
                  </a:cxn>
                  <a:cxn ang="0">
                    <a:pos x="630" y="1223"/>
                  </a:cxn>
                  <a:cxn ang="0">
                    <a:pos x="641" y="1378"/>
                  </a:cxn>
                  <a:cxn ang="0">
                    <a:pos x="657" y="1531"/>
                  </a:cxn>
                  <a:cxn ang="0">
                    <a:pos x="681" y="1682"/>
                  </a:cxn>
                  <a:cxn ang="0">
                    <a:pos x="712" y="1831"/>
                  </a:cxn>
                  <a:cxn ang="0">
                    <a:pos x="748" y="1978"/>
                  </a:cxn>
                  <a:cxn ang="0">
                    <a:pos x="136" y="2120"/>
                  </a:cxn>
                  <a:cxn ang="0">
                    <a:pos x="96" y="1951"/>
                  </a:cxn>
                  <a:cxn ang="0">
                    <a:pos x="63" y="1778"/>
                  </a:cxn>
                  <a:cxn ang="0">
                    <a:pos x="35" y="1604"/>
                  </a:cxn>
                  <a:cxn ang="0">
                    <a:pos x="15" y="1426"/>
                  </a:cxn>
                  <a:cxn ang="0">
                    <a:pos x="4" y="1247"/>
                  </a:cxn>
                  <a:cxn ang="0">
                    <a:pos x="0" y="1066"/>
                  </a:cxn>
                  <a:cxn ang="0">
                    <a:pos x="4" y="883"/>
                  </a:cxn>
                  <a:cxn ang="0">
                    <a:pos x="15" y="702"/>
                  </a:cxn>
                  <a:cxn ang="0">
                    <a:pos x="36" y="523"/>
                  </a:cxn>
                  <a:cxn ang="0">
                    <a:pos x="63" y="346"/>
                  </a:cxn>
                  <a:cxn ang="0">
                    <a:pos x="97" y="171"/>
                  </a:cxn>
                  <a:cxn ang="0">
                    <a:pos x="139" y="0"/>
                  </a:cxn>
                </a:cxnLst>
                <a:rect l="0" t="0" r="r" b="b"/>
                <a:pathLst>
                  <a:path w="749" h="2120">
                    <a:moveTo>
                      <a:pt x="139" y="0"/>
                    </a:moveTo>
                    <a:lnTo>
                      <a:pt x="749" y="146"/>
                    </a:lnTo>
                    <a:lnTo>
                      <a:pt x="713" y="293"/>
                    </a:lnTo>
                    <a:lnTo>
                      <a:pt x="682" y="445"/>
                    </a:lnTo>
                    <a:lnTo>
                      <a:pt x="659" y="596"/>
                    </a:lnTo>
                    <a:lnTo>
                      <a:pt x="641" y="751"/>
                    </a:lnTo>
                    <a:lnTo>
                      <a:pt x="631" y="908"/>
                    </a:lnTo>
                    <a:lnTo>
                      <a:pt x="627" y="1066"/>
                    </a:lnTo>
                    <a:lnTo>
                      <a:pt x="630" y="1223"/>
                    </a:lnTo>
                    <a:lnTo>
                      <a:pt x="641" y="1378"/>
                    </a:lnTo>
                    <a:lnTo>
                      <a:pt x="657" y="1531"/>
                    </a:lnTo>
                    <a:lnTo>
                      <a:pt x="681" y="1682"/>
                    </a:lnTo>
                    <a:lnTo>
                      <a:pt x="712" y="1831"/>
                    </a:lnTo>
                    <a:lnTo>
                      <a:pt x="748" y="1978"/>
                    </a:lnTo>
                    <a:lnTo>
                      <a:pt x="136" y="2120"/>
                    </a:lnTo>
                    <a:lnTo>
                      <a:pt x="96" y="1951"/>
                    </a:lnTo>
                    <a:lnTo>
                      <a:pt x="63" y="1778"/>
                    </a:lnTo>
                    <a:lnTo>
                      <a:pt x="35" y="1604"/>
                    </a:lnTo>
                    <a:lnTo>
                      <a:pt x="15" y="1426"/>
                    </a:lnTo>
                    <a:lnTo>
                      <a:pt x="4" y="1247"/>
                    </a:lnTo>
                    <a:lnTo>
                      <a:pt x="0" y="1066"/>
                    </a:lnTo>
                    <a:lnTo>
                      <a:pt x="4" y="883"/>
                    </a:lnTo>
                    <a:lnTo>
                      <a:pt x="15" y="702"/>
                    </a:lnTo>
                    <a:lnTo>
                      <a:pt x="36" y="523"/>
                    </a:lnTo>
                    <a:lnTo>
                      <a:pt x="63" y="346"/>
                    </a:lnTo>
                    <a:lnTo>
                      <a:pt x="97" y="171"/>
                    </a:lnTo>
                    <a:lnTo>
                      <a:pt x="1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740000"/>
                  </a:gs>
                  <a:gs pos="55000">
                    <a:srgbClr val="C00000">
                      <a:alpha val="70000"/>
                    </a:srgbClr>
                  </a:gs>
                  <a:gs pos="100000">
                    <a:srgbClr val="7600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1"/>
            <p:cNvGrpSpPr/>
            <p:nvPr/>
          </p:nvGrpSpPr>
          <p:grpSpPr>
            <a:xfrm>
              <a:off x="3746500" y="2176463"/>
              <a:ext cx="1239836" cy="2795588"/>
              <a:chOff x="3746500" y="2176463"/>
              <a:chExt cx="1239836" cy="2795588"/>
            </a:xfrm>
          </p:grpSpPr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3929063" y="2193925"/>
                <a:ext cx="1057273" cy="2778126"/>
              </a:xfrm>
              <a:custGeom>
                <a:avLst/>
                <a:gdLst>
                  <a:gd name="connsiteX0" fmla="*/ 611 w 695"/>
                  <a:gd name="connsiteY0" fmla="*/ 0 h 1625"/>
                  <a:gd name="connsiteX1" fmla="*/ 642 w 695"/>
                  <a:gd name="connsiteY1" fmla="*/ 146 h 1625"/>
                  <a:gd name="connsiteX2" fmla="*/ 664 w 695"/>
                  <a:gd name="connsiteY2" fmla="*/ 294 h 1625"/>
                  <a:gd name="connsiteX3" fmla="*/ 681 w 695"/>
                  <a:gd name="connsiteY3" fmla="*/ 444 h 1625"/>
                  <a:gd name="connsiteX4" fmla="*/ 692 w 695"/>
                  <a:gd name="connsiteY4" fmla="*/ 595 h 1625"/>
                  <a:gd name="connsiteX5" fmla="*/ 695 w 695"/>
                  <a:gd name="connsiteY5" fmla="*/ 748 h 1625"/>
                  <a:gd name="connsiteX6" fmla="*/ 692 w 695"/>
                  <a:gd name="connsiteY6" fmla="*/ 900 h 1625"/>
                  <a:gd name="connsiteX7" fmla="*/ 681 w 695"/>
                  <a:gd name="connsiteY7" fmla="*/ 1050 h 1625"/>
                  <a:gd name="connsiteX8" fmla="*/ 666 w 695"/>
                  <a:gd name="connsiteY8" fmla="*/ 1199 h 1625"/>
                  <a:gd name="connsiteX9" fmla="*/ 642 w 695"/>
                  <a:gd name="connsiteY9" fmla="*/ 1345 h 1625"/>
                  <a:gd name="connsiteX10" fmla="*/ 613 w 695"/>
                  <a:gd name="connsiteY10" fmla="*/ 1489 h 1625"/>
                  <a:gd name="connsiteX11" fmla="*/ 29 w 695"/>
                  <a:gd name="connsiteY11" fmla="*/ 1625 h 1625"/>
                  <a:gd name="connsiteX12" fmla="*/ 37 w 695"/>
                  <a:gd name="connsiteY12" fmla="*/ 1346 h 1625"/>
                  <a:gd name="connsiteX13" fmla="*/ 65 w 695"/>
                  <a:gd name="connsiteY13" fmla="*/ 1200 h 1625"/>
                  <a:gd name="connsiteX14" fmla="*/ 86 w 695"/>
                  <a:gd name="connsiteY14" fmla="*/ 1053 h 1625"/>
                  <a:gd name="connsiteX15" fmla="*/ 98 w 695"/>
                  <a:gd name="connsiteY15" fmla="*/ 901 h 1625"/>
                  <a:gd name="connsiteX16" fmla="*/ 103 w 695"/>
                  <a:gd name="connsiteY16" fmla="*/ 748 h 1625"/>
                  <a:gd name="connsiteX17" fmla="*/ 98 w 695"/>
                  <a:gd name="connsiteY17" fmla="*/ 594 h 1625"/>
                  <a:gd name="connsiteX18" fmla="*/ 86 w 695"/>
                  <a:gd name="connsiteY18" fmla="*/ 442 h 1625"/>
                  <a:gd name="connsiteX19" fmla="*/ 65 w 695"/>
                  <a:gd name="connsiteY19" fmla="*/ 294 h 1625"/>
                  <a:gd name="connsiteX20" fmla="*/ 36 w 695"/>
                  <a:gd name="connsiteY20" fmla="*/ 146 h 1625"/>
                  <a:gd name="connsiteX21" fmla="*/ 0 w 695"/>
                  <a:gd name="connsiteY21" fmla="*/ 3 h 1625"/>
                  <a:gd name="connsiteX22" fmla="*/ 611 w 695"/>
                  <a:gd name="connsiteY22" fmla="*/ 0 h 1625"/>
                  <a:gd name="connsiteX0" fmla="*/ 587 w 671"/>
                  <a:gd name="connsiteY0" fmla="*/ 125 h 1750"/>
                  <a:gd name="connsiteX1" fmla="*/ 618 w 671"/>
                  <a:gd name="connsiteY1" fmla="*/ 271 h 1750"/>
                  <a:gd name="connsiteX2" fmla="*/ 640 w 671"/>
                  <a:gd name="connsiteY2" fmla="*/ 419 h 1750"/>
                  <a:gd name="connsiteX3" fmla="*/ 657 w 671"/>
                  <a:gd name="connsiteY3" fmla="*/ 569 h 1750"/>
                  <a:gd name="connsiteX4" fmla="*/ 668 w 671"/>
                  <a:gd name="connsiteY4" fmla="*/ 720 h 1750"/>
                  <a:gd name="connsiteX5" fmla="*/ 671 w 671"/>
                  <a:gd name="connsiteY5" fmla="*/ 873 h 1750"/>
                  <a:gd name="connsiteX6" fmla="*/ 668 w 671"/>
                  <a:gd name="connsiteY6" fmla="*/ 1025 h 1750"/>
                  <a:gd name="connsiteX7" fmla="*/ 657 w 671"/>
                  <a:gd name="connsiteY7" fmla="*/ 1175 h 1750"/>
                  <a:gd name="connsiteX8" fmla="*/ 642 w 671"/>
                  <a:gd name="connsiteY8" fmla="*/ 1324 h 1750"/>
                  <a:gd name="connsiteX9" fmla="*/ 618 w 671"/>
                  <a:gd name="connsiteY9" fmla="*/ 1470 h 1750"/>
                  <a:gd name="connsiteX10" fmla="*/ 589 w 671"/>
                  <a:gd name="connsiteY10" fmla="*/ 1614 h 1750"/>
                  <a:gd name="connsiteX11" fmla="*/ 5 w 671"/>
                  <a:gd name="connsiteY11" fmla="*/ 1750 h 1750"/>
                  <a:gd name="connsiteX12" fmla="*/ 13 w 671"/>
                  <a:gd name="connsiteY12" fmla="*/ 1471 h 1750"/>
                  <a:gd name="connsiteX13" fmla="*/ 41 w 671"/>
                  <a:gd name="connsiteY13" fmla="*/ 1325 h 1750"/>
                  <a:gd name="connsiteX14" fmla="*/ 62 w 671"/>
                  <a:gd name="connsiteY14" fmla="*/ 1178 h 1750"/>
                  <a:gd name="connsiteX15" fmla="*/ 74 w 671"/>
                  <a:gd name="connsiteY15" fmla="*/ 1026 h 1750"/>
                  <a:gd name="connsiteX16" fmla="*/ 79 w 671"/>
                  <a:gd name="connsiteY16" fmla="*/ 873 h 1750"/>
                  <a:gd name="connsiteX17" fmla="*/ 74 w 671"/>
                  <a:gd name="connsiteY17" fmla="*/ 719 h 1750"/>
                  <a:gd name="connsiteX18" fmla="*/ 62 w 671"/>
                  <a:gd name="connsiteY18" fmla="*/ 567 h 1750"/>
                  <a:gd name="connsiteX19" fmla="*/ 41 w 671"/>
                  <a:gd name="connsiteY19" fmla="*/ 419 h 1750"/>
                  <a:gd name="connsiteX20" fmla="*/ 12 w 671"/>
                  <a:gd name="connsiteY20" fmla="*/ 271 h 1750"/>
                  <a:gd name="connsiteX21" fmla="*/ 10 w 671"/>
                  <a:gd name="connsiteY21" fmla="*/ 0 h 1750"/>
                  <a:gd name="connsiteX22" fmla="*/ 587 w 671"/>
                  <a:gd name="connsiteY22" fmla="*/ 125 h 1750"/>
                  <a:gd name="connsiteX0" fmla="*/ 668 w 752"/>
                  <a:gd name="connsiteY0" fmla="*/ 125 h 1750"/>
                  <a:gd name="connsiteX1" fmla="*/ 699 w 752"/>
                  <a:gd name="connsiteY1" fmla="*/ 271 h 1750"/>
                  <a:gd name="connsiteX2" fmla="*/ 721 w 752"/>
                  <a:gd name="connsiteY2" fmla="*/ 419 h 1750"/>
                  <a:gd name="connsiteX3" fmla="*/ 738 w 752"/>
                  <a:gd name="connsiteY3" fmla="*/ 569 h 1750"/>
                  <a:gd name="connsiteX4" fmla="*/ 749 w 752"/>
                  <a:gd name="connsiteY4" fmla="*/ 720 h 1750"/>
                  <a:gd name="connsiteX5" fmla="*/ 752 w 752"/>
                  <a:gd name="connsiteY5" fmla="*/ 873 h 1750"/>
                  <a:gd name="connsiteX6" fmla="*/ 749 w 752"/>
                  <a:gd name="connsiteY6" fmla="*/ 1025 h 1750"/>
                  <a:gd name="connsiteX7" fmla="*/ 738 w 752"/>
                  <a:gd name="connsiteY7" fmla="*/ 1175 h 1750"/>
                  <a:gd name="connsiteX8" fmla="*/ 723 w 752"/>
                  <a:gd name="connsiteY8" fmla="*/ 1324 h 1750"/>
                  <a:gd name="connsiteX9" fmla="*/ 699 w 752"/>
                  <a:gd name="connsiteY9" fmla="*/ 1470 h 1750"/>
                  <a:gd name="connsiteX10" fmla="*/ 670 w 752"/>
                  <a:gd name="connsiteY10" fmla="*/ 1614 h 1750"/>
                  <a:gd name="connsiteX11" fmla="*/ 86 w 752"/>
                  <a:gd name="connsiteY11" fmla="*/ 1750 h 1750"/>
                  <a:gd name="connsiteX12" fmla="*/ 94 w 752"/>
                  <a:gd name="connsiteY12" fmla="*/ 1471 h 1750"/>
                  <a:gd name="connsiteX13" fmla="*/ 122 w 752"/>
                  <a:gd name="connsiteY13" fmla="*/ 1325 h 1750"/>
                  <a:gd name="connsiteX14" fmla="*/ 143 w 752"/>
                  <a:gd name="connsiteY14" fmla="*/ 1178 h 1750"/>
                  <a:gd name="connsiteX15" fmla="*/ 155 w 752"/>
                  <a:gd name="connsiteY15" fmla="*/ 1026 h 1750"/>
                  <a:gd name="connsiteX16" fmla="*/ 160 w 752"/>
                  <a:gd name="connsiteY16" fmla="*/ 873 h 1750"/>
                  <a:gd name="connsiteX17" fmla="*/ 155 w 752"/>
                  <a:gd name="connsiteY17" fmla="*/ 719 h 1750"/>
                  <a:gd name="connsiteX18" fmla="*/ 143 w 752"/>
                  <a:gd name="connsiteY18" fmla="*/ 567 h 1750"/>
                  <a:gd name="connsiteX19" fmla="*/ 122 w 752"/>
                  <a:gd name="connsiteY19" fmla="*/ 419 h 1750"/>
                  <a:gd name="connsiteX20" fmla="*/ 91 w 752"/>
                  <a:gd name="connsiteY20" fmla="*/ 0 h 1750"/>
                  <a:gd name="connsiteX21" fmla="*/ 668 w 752"/>
                  <a:gd name="connsiteY21" fmla="*/ 125 h 1750"/>
                  <a:gd name="connsiteX0" fmla="*/ 664 w 748"/>
                  <a:gd name="connsiteY0" fmla="*/ 125 h 1750"/>
                  <a:gd name="connsiteX1" fmla="*/ 695 w 748"/>
                  <a:gd name="connsiteY1" fmla="*/ 271 h 1750"/>
                  <a:gd name="connsiteX2" fmla="*/ 717 w 748"/>
                  <a:gd name="connsiteY2" fmla="*/ 419 h 1750"/>
                  <a:gd name="connsiteX3" fmla="*/ 734 w 748"/>
                  <a:gd name="connsiteY3" fmla="*/ 569 h 1750"/>
                  <a:gd name="connsiteX4" fmla="*/ 745 w 748"/>
                  <a:gd name="connsiteY4" fmla="*/ 720 h 1750"/>
                  <a:gd name="connsiteX5" fmla="*/ 748 w 748"/>
                  <a:gd name="connsiteY5" fmla="*/ 873 h 1750"/>
                  <a:gd name="connsiteX6" fmla="*/ 745 w 748"/>
                  <a:gd name="connsiteY6" fmla="*/ 1025 h 1750"/>
                  <a:gd name="connsiteX7" fmla="*/ 734 w 748"/>
                  <a:gd name="connsiteY7" fmla="*/ 1175 h 1750"/>
                  <a:gd name="connsiteX8" fmla="*/ 719 w 748"/>
                  <a:gd name="connsiteY8" fmla="*/ 1324 h 1750"/>
                  <a:gd name="connsiteX9" fmla="*/ 695 w 748"/>
                  <a:gd name="connsiteY9" fmla="*/ 1470 h 1750"/>
                  <a:gd name="connsiteX10" fmla="*/ 666 w 748"/>
                  <a:gd name="connsiteY10" fmla="*/ 1614 h 1750"/>
                  <a:gd name="connsiteX11" fmla="*/ 82 w 748"/>
                  <a:gd name="connsiteY11" fmla="*/ 1750 h 1750"/>
                  <a:gd name="connsiteX12" fmla="*/ 90 w 748"/>
                  <a:gd name="connsiteY12" fmla="*/ 1471 h 1750"/>
                  <a:gd name="connsiteX13" fmla="*/ 118 w 748"/>
                  <a:gd name="connsiteY13" fmla="*/ 1325 h 1750"/>
                  <a:gd name="connsiteX14" fmla="*/ 139 w 748"/>
                  <a:gd name="connsiteY14" fmla="*/ 1178 h 1750"/>
                  <a:gd name="connsiteX15" fmla="*/ 151 w 748"/>
                  <a:gd name="connsiteY15" fmla="*/ 1026 h 1750"/>
                  <a:gd name="connsiteX16" fmla="*/ 156 w 748"/>
                  <a:gd name="connsiteY16" fmla="*/ 873 h 1750"/>
                  <a:gd name="connsiteX17" fmla="*/ 151 w 748"/>
                  <a:gd name="connsiteY17" fmla="*/ 719 h 1750"/>
                  <a:gd name="connsiteX18" fmla="*/ 139 w 748"/>
                  <a:gd name="connsiteY18" fmla="*/ 567 h 1750"/>
                  <a:gd name="connsiteX19" fmla="*/ 87 w 748"/>
                  <a:gd name="connsiteY19" fmla="*/ 0 h 1750"/>
                  <a:gd name="connsiteX20" fmla="*/ 664 w 748"/>
                  <a:gd name="connsiteY20" fmla="*/ 125 h 1750"/>
                  <a:gd name="connsiteX0" fmla="*/ 662 w 746"/>
                  <a:gd name="connsiteY0" fmla="*/ 125 h 1750"/>
                  <a:gd name="connsiteX1" fmla="*/ 693 w 746"/>
                  <a:gd name="connsiteY1" fmla="*/ 271 h 1750"/>
                  <a:gd name="connsiteX2" fmla="*/ 715 w 746"/>
                  <a:gd name="connsiteY2" fmla="*/ 419 h 1750"/>
                  <a:gd name="connsiteX3" fmla="*/ 732 w 746"/>
                  <a:gd name="connsiteY3" fmla="*/ 569 h 1750"/>
                  <a:gd name="connsiteX4" fmla="*/ 743 w 746"/>
                  <a:gd name="connsiteY4" fmla="*/ 720 h 1750"/>
                  <a:gd name="connsiteX5" fmla="*/ 746 w 746"/>
                  <a:gd name="connsiteY5" fmla="*/ 873 h 1750"/>
                  <a:gd name="connsiteX6" fmla="*/ 743 w 746"/>
                  <a:gd name="connsiteY6" fmla="*/ 1025 h 1750"/>
                  <a:gd name="connsiteX7" fmla="*/ 732 w 746"/>
                  <a:gd name="connsiteY7" fmla="*/ 1175 h 1750"/>
                  <a:gd name="connsiteX8" fmla="*/ 717 w 746"/>
                  <a:gd name="connsiteY8" fmla="*/ 1324 h 1750"/>
                  <a:gd name="connsiteX9" fmla="*/ 693 w 746"/>
                  <a:gd name="connsiteY9" fmla="*/ 1470 h 1750"/>
                  <a:gd name="connsiteX10" fmla="*/ 664 w 746"/>
                  <a:gd name="connsiteY10" fmla="*/ 1614 h 1750"/>
                  <a:gd name="connsiteX11" fmla="*/ 80 w 746"/>
                  <a:gd name="connsiteY11" fmla="*/ 1750 h 1750"/>
                  <a:gd name="connsiteX12" fmla="*/ 88 w 746"/>
                  <a:gd name="connsiteY12" fmla="*/ 1471 h 1750"/>
                  <a:gd name="connsiteX13" fmla="*/ 116 w 746"/>
                  <a:gd name="connsiteY13" fmla="*/ 1325 h 1750"/>
                  <a:gd name="connsiteX14" fmla="*/ 137 w 746"/>
                  <a:gd name="connsiteY14" fmla="*/ 1178 h 1750"/>
                  <a:gd name="connsiteX15" fmla="*/ 149 w 746"/>
                  <a:gd name="connsiteY15" fmla="*/ 1026 h 1750"/>
                  <a:gd name="connsiteX16" fmla="*/ 154 w 746"/>
                  <a:gd name="connsiteY16" fmla="*/ 873 h 1750"/>
                  <a:gd name="connsiteX17" fmla="*/ 149 w 746"/>
                  <a:gd name="connsiteY17" fmla="*/ 719 h 1750"/>
                  <a:gd name="connsiteX18" fmla="*/ 85 w 746"/>
                  <a:gd name="connsiteY18" fmla="*/ 0 h 1750"/>
                  <a:gd name="connsiteX19" fmla="*/ 662 w 746"/>
                  <a:gd name="connsiteY19" fmla="*/ 125 h 1750"/>
                  <a:gd name="connsiteX0" fmla="*/ 662 w 746"/>
                  <a:gd name="connsiteY0" fmla="*/ 125 h 1750"/>
                  <a:gd name="connsiteX1" fmla="*/ 693 w 746"/>
                  <a:gd name="connsiteY1" fmla="*/ 271 h 1750"/>
                  <a:gd name="connsiteX2" fmla="*/ 715 w 746"/>
                  <a:gd name="connsiteY2" fmla="*/ 419 h 1750"/>
                  <a:gd name="connsiteX3" fmla="*/ 732 w 746"/>
                  <a:gd name="connsiteY3" fmla="*/ 569 h 1750"/>
                  <a:gd name="connsiteX4" fmla="*/ 743 w 746"/>
                  <a:gd name="connsiteY4" fmla="*/ 720 h 1750"/>
                  <a:gd name="connsiteX5" fmla="*/ 746 w 746"/>
                  <a:gd name="connsiteY5" fmla="*/ 873 h 1750"/>
                  <a:gd name="connsiteX6" fmla="*/ 743 w 746"/>
                  <a:gd name="connsiteY6" fmla="*/ 1025 h 1750"/>
                  <a:gd name="connsiteX7" fmla="*/ 732 w 746"/>
                  <a:gd name="connsiteY7" fmla="*/ 1175 h 1750"/>
                  <a:gd name="connsiteX8" fmla="*/ 717 w 746"/>
                  <a:gd name="connsiteY8" fmla="*/ 1324 h 1750"/>
                  <a:gd name="connsiteX9" fmla="*/ 693 w 746"/>
                  <a:gd name="connsiteY9" fmla="*/ 1470 h 1750"/>
                  <a:gd name="connsiteX10" fmla="*/ 664 w 746"/>
                  <a:gd name="connsiteY10" fmla="*/ 1614 h 1750"/>
                  <a:gd name="connsiteX11" fmla="*/ 80 w 746"/>
                  <a:gd name="connsiteY11" fmla="*/ 1750 h 1750"/>
                  <a:gd name="connsiteX12" fmla="*/ 88 w 746"/>
                  <a:gd name="connsiteY12" fmla="*/ 1471 h 1750"/>
                  <a:gd name="connsiteX13" fmla="*/ 116 w 746"/>
                  <a:gd name="connsiteY13" fmla="*/ 1325 h 1750"/>
                  <a:gd name="connsiteX14" fmla="*/ 137 w 746"/>
                  <a:gd name="connsiteY14" fmla="*/ 1178 h 1750"/>
                  <a:gd name="connsiteX15" fmla="*/ 149 w 746"/>
                  <a:gd name="connsiteY15" fmla="*/ 1026 h 1750"/>
                  <a:gd name="connsiteX16" fmla="*/ 154 w 746"/>
                  <a:gd name="connsiteY16" fmla="*/ 873 h 1750"/>
                  <a:gd name="connsiteX17" fmla="*/ 85 w 746"/>
                  <a:gd name="connsiteY17" fmla="*/ 0 h 1750"/>
                  <a:gd name="connsiteX18" fmla="*/ 662 w 746"/>
                  <a:gd name="connsiteY18" fmla="*/ 125 h 1750"/>
                  <a:gd name="connsiteX0" fmla="*/ 663 w 747"/>
                  <a:gd name="connsiteY0" fmla="*/ 125 h 1750"/>
                  <a:gd name="connsiteX1" fmla="*/ 694 w 747"/>
                  <a:gd name="connsiteY1" fmla="*/ 271 h 1750"/>
                  <a:gd name="connsiteX2" fmla="*/ 716 w 747"/>
                  <a:gd name="connsiteY2" fmla="*/ 419 h 1750"/>
                  <a:gd name="connsiteX3" fmla="*/ 733 w 747"/>
                  <a:gd name="connsiteY3" fmla="*/ 569 h 1750"/>
                  <a:gd name="connsiteX4" fmla="*/ 744 w 747"/>
                  <a:gd name="connsiteY4" fmla="*/ 720 h 1750"/>
                  <a:gd name="connsiteX5" fmla="*/ 747 w 747"/>
                  <a:gd name="connsiteY5" fmla="*/ 873 h 1750"/>
                  <a:gd name="connsiteX6" fmla="*/ 744 w 747"/>
                  <a:gd name="connsiteY6" fmla="*/ 1025 h 1750"/>
                  <a:gd name="connsiteX7" fmla="*/ 733 w 747"/>
                  <a:gd name="connsiteY7" fmla="*/ 1175 h 1750"/>
                  <a:gd name="connsiteX8" fmla="*/ 718 w 747"/>
                  <a:gd name="connsiteY8" fmla="*/ 1324 h 1750"/>
                  <a:gd name="connsiteX9" fmla="*/ 694 w 747"/>
                  <a:gd name="connsiteY9" fmla="*/ 1470 h 1750"/>
                  <a:gd name="connsiteX10" fmla="*/ 665 w 747"/>
                  <a:gd name="connsiteY10" fmla="*/ 1614 h 1750"/>
                  <a:gd name="connsiteX11" fmla="*/ 81 w 747"/>
                  <a:gd name="connsiteY11" fmla="*/ 1750 h 1750"/>
                  <a:gd name="connsiteX12" fmla="*/ 89 w 747"/>
                  <a:gd name="connsiteY12" fmla="*/ 1471 h 1750"/>
                  <a:gd name="connsiteX13" fmla="*/ 117 w 747"/>
                  <a:gd name="connsiteY13" fmla="*/ 1325 h 1750"/>
                  <a:gd name="connsiteX14" fmla="*/ 138 w 747"/>
                  <a:gd name="connsiteY14" fmla="*/ 1178 h 1750"/>
                  <a:gd name="connsiteX15" fmla="*/ 150 w 747"/>
                  <a:gd name="connsiteY15" fmla="*/ 1026 h 1750"/>
                  <a:gd name="connsiteX16" fmla="*/ 86 w 747"/>
                  <a:gd name="connsiteY16" fmla="*/ 0 h 1750"/>
                  <a:gd name="connsiteX17" fmla="*/ 663 w 747"/>
                  <a:gd name="connsiteY17" fmla="*/ 125 h 1750"/>
                  <a:gd name="connsiteX0" fmla="*/ 664 w 748"/>
                  <a:gd name="connsiteY0" fmla="*/ 125 h 1750"/>
                  <a:gd name="connsiteX1" fmla="*/ 695 w 748"/>
                  <a:gd name="connsiteY1" fmla="*/ 271 h 1750"/>
                  <a:gd name="connsiteX2" fmla="*/ 717 w 748"/>
                  <a:gd name="connsiteY2" fmla="*/ 419 h 1750"/>
                  <a:gd name="connsiteX3" fmla="*/ 734 w 748"/>
                  <a:gd name="connsiteY3" fmla="*/ 569 h 1750"/>
                  <a:gd name="connsiteX4" fmla="*/ 745 w 748"/>
                  <a:gd name="connsiteY4" fmla="*/ 720 h 1750"/>
                  <a:gd name="connsiteX5" fmla="*/ 748 w 748"/>
                  <a:gd name="connsiteY5" fmla="*/ 873 h 1750"/>
                  <a:gd name="connsiteX6" fmla="*/ 745 w 748"/>
                  <a:gd name="connsiteY6" fmla="*/ 1025 h 1750"/>
                  <a:gd name="connsiteX7" fmla="*/ 734 w 748"/>
                  <a:gd name="connsiteY7" fmla="*/ 1175 h 1750"/>
                  <a:gd name="connsiteX8" fmla="*/ 719 w 748"/>
                  <a:gd name="connsiteY8" fmla="*/ 1324 h 1750"/>
                  <a:gd name="connsiteX9" fmla="*/ 695 w 748"/>
                  <a:gd name="connsiteY9" fmla="*/ 1470 h 1750"/>
                  <a:gd name="connsiteX10" fmla="*/ 666 w 748"/>
                  <a:gd name="connsiteY10" fmla="*/ 1614 h 1750"/>
                  <a:gd name="connsiteX11" fmla="*/ 82 w 748"/>
                  <a:gd name="connsiteY11" fmla="*/ 1750 h 1750"/>
                  <a:gd name="connsiteX12" fmla="*/ 90 w 748"/>
                  <a:gd name="connsiteY12" fmla="*/ 1471 h 1750"/>
                  <a:gd name="connsiteX13" fmla="*/ 118 w 748"/>
                  <a:gd name="connsiteY13" fmla="*/ 1325 h 1750"/>
                  <a:gd name="connsiteX14" fmla="*/ 139 w 748"/>
                  <a:gd name="connsiteY14" fmla="*/ 1178 h 1750"/>
                  <a:gd name="connsiteX15" fmla="*/ 87 w 748"/>
                  <a:gd name="connsiteY15" fmla="*/ 0 h 1750"/>
                  <a:gd name="connsiteX16" fmla="*/ 664 w 748"/>
                  <a:gd name="connsiteY16" fmla="*/ 125 h 1750"/>
                  <a:gd name="connsiteX0" fmla="*/ 586 w 670"/>
                  <a:gd name="connsiteY0" fmla="*/ 125 h 1750"/>
                  <a:gd name="connsiteX1" fmla="*/ 617 w 670"/>
                  <a:gd name="connsiteY1" fmla="*/ 271 h 1750"/>
                  <a:gd name="connsiteX2" fmla="*/ 639 w 670"/>
                  <a:gd name="connsiteY2" fmla="*/ 419 h 1750"/>
                  <a:gd name="connsiteX3" fmla="*/ 656 w 670"/>
                  <a:gd name="connsiteY3" fmla="*/ 569 h 1750"/>
                  <a:gd name="connsiteX4" fmla="*/ 667 w 670"/>
                  <a:gd name="connsiteY4" fmla="*/ 720 h 1750"/>
                  <a:gd name="connsiteX5" fmla="*/ 670 w 670"/>
                  <a:gd name="connsiteY5" fmla="*/ 873 h 1750"/>
                  <a:gd name="connsiteX6" fmla="*/ 667 w 670"/>
                  <a:gd name="connsiteY6" fmla="*/ 1025 h 1750"/>
                  <a:gd name="connsiteX7" fmla="*/ 656 w 670"/>
                  <a:gd name="connsiteY7" fmla="*/ 1175 h 1750"/>
                  <a:gd name="connsiteX8" fmla="*/ 641 w 670"/>
                  <a:gd name="connsiteY8" fmla="*/ 1324 h 1750"/>
                  <a:gd name="connsiteX9" fmla="*/ 617 w 670"/>
                  <a:gd name="connsiteY9" fmla="*/ 1470 h 1750"/>
                  <a:gd name="connsiteX10" fmla="*/ 588 w 670"/>
                  <a:gd name="connsiteY10" fmla="*/ 1614 h 1750"/>
                  <a:gd name="connsiteX11" fmla="*/ 4 w 670"/>
                  <a:gd name="connsiteY11" fmla="*/ 1750 h 1750"/>
                  <a:gd name="connsiteX12" fmla="*/ 12 w 670"/>
                  <a:gd name="connsiteY12" fmla="*/ 1471 h 1750"/>
                  <a:gd name="connsiteX13" fmla="*/ 40 w 670"/>
                  <a:gd name="connsiteY13" fmla="*/ 1325 h 1750"/>
                  <a:gd name="connsiteX14" fmla="*/ 9 w 670"/>
                  <a:gd name="connsiteY14" fmla="*/ 0 h 1750"/>
                  <a:gd name="connsiteX15" fmla="*/ 586 w 670"/>
                  <a:gd name="connsiteY15" fmla="*/ 125 h 1750"/>
                  <a:gd name="connsiteX0" fmla="*/ 673 w 757"/>
                  <a:gd name="connsiteY0" fmla="*/ 125 h 1750"/>
                  <a:gd name="connsiteX1" fmla="*/ 704 w 757"/>
                  <a:gd name="connsiteY1" fmla="*/ 271 h 1750"/>
                  <a:gd name="connsiteX2" fmla="*/ 726 w 757"/>
                  <a:gd name="connsiteY2" fmla="*/ 419 h 1750"/>
                  <a:gd name="connsiteX3" fmla="*/ 743 w 757"/>
                  <a:gd name="connsiteY3" fmla="*/ 569 h 1750"/>
                  <a:gd name="connsiteX4" fmla="*/ 754 w 757"/>
                  <a:gd name="connsiteY4" fmla="*/ 720 h 1750"/>
                  <a:gd name="connsiteX5" fmla="*/ 757 w 757"/>
                  <a:gd name="connsiteY5" fmla="*/ 873 h 1750"/>
                  <a:gd name="connsiteX6" fmla="*/ 754 w 757"/>
                  <a:gd name="connsiteY6" fmla="*/ 1025 h 1750"/>
                  <a:gd name="connsiteX7" fmla="*/ 743 w 757"/>
                  <a:gd name="connsiteY7" fmla="*/ 1175 h 1750"/>
                  <a:gd name="connsiteX8" fmla="*/ 728 w 757"/>
                  <a:gd name="connsiteY8" fmla="*/ 1324 h 1750"/>
                  <a:gd name="connsiteX9" fmla="*/ 704 w 757"/>
                  <a:gd name="connsiteY9" fmla="*/ 1470 h 1750"/>
                  <a:gd name="connsiteX10" fmla="*/ 675 w 757"/>
                  <a:gd name="connsiteY10" fmla="*/ 1614 h 1750"/>
                  <a:gd name="connsiteX11" fmla="*/ 91 w 757"/>
                  <a:gd name="connsiteY11" fmla="*/ 1750 h 1750"/>
                  <a:gd name="connsiteX12" fmla="*/ 99 w 757"/>
                  <a:gd name="connsiteY12" fmla="*/ 1471 h 1750"/>
                  <a:gd name="connsiteX13" fmla="*/ 96 w 757"/>
                  <a:gd name="connsiteY13" fmla="*/ 0 h 1750"/>
                  <a:gd name="connsiteX14" fmla="*/ 673 w 757"/>
                  <a:gd name="connsiteY14" fmla="*/ 125 h 1750"/>
                  <a:gd name="connsiteX0" fmla="*/ 679 w 763"/>
                  <a:gd name="connsiteY0" fmla="*/ 125 h 1750"/>
                  <a:gd name="connsiteX1" fmla="*/ 710 w 763"/>
                  <a:gd name="connsiteY1" fmla="*/ 271 h 1750"/>
                  <a:gd name="connsiteX2" fmla="*/ 732 w 763"/>
                  <a:gd name="connsiteY2" fmla="*/ 419 h 1750"/>
                  <a:gd name="connsiteX3" fmla="*/ 749 w 763"/>
                  <a:gd name="connsiteY3" fmla="*/ 569 h 1750"/>
                  <a:gd name="connsiteX4" fmla="*/ 760 w 763"/>
                  <a:gd name="connsiteY4" fmla="*/ 720 h 1750"/>
                  <a:gd name="connsiteX5" fmla="*/ 763 w 763"/>
                  <a:gd name="connsiteY5" fmla="*/ 873 h 1750"/>
                  <a:gd name="connsiteX6" fmla="*/ 760 w 763"/>
                  <a:gd name="connsiteY6" fmla="*/ 1025 h 1750"/>
                  <a:gd name="connsiteX7" fmla="*/ 749 w 763"/>
                  <a:gd name="connsiteY7" fmla="*/ 1175 h 1750"/>
                  <a:gd name="connsiteX8" fmla="*/ 734 w 763"/>
                  <a:gd name="connsiteY8" fmla="*/ 1324 h 1750"/>
                  <a:gd name="connsiteX9" fmla="*/ 710 w 763"/>
                  <a:gd name="connsiteY9" fmla="*/ 1470 h 1750"/>
                  <a:gd name="connsiteX10" fmla="*/ 681 w 763"/>
                  <a:gd name="connsiteY10" fmla="*/ 1614 h 1750"/>
                  <a:gd name="connsiteX11" fmla="*/ 97 w 763"/>
                  <a:gd name="connsiteY11" fmla="*/ 1750 h 1750"/>
                  <a:gd name="connsiteX12" fmla="*/ 102 w 763"/>
                  <a:gd name="connsiteY12" fmla="*/ 0 h 1750"/>
                  <a:gd name="connsiteX13" fmla="*/ 679 w 763"/>
                  <a:gd name="connsiteY13" fmla="*/ 125 h 1750"/>
                  <a:gd name="connsiteX0" fmla="*/ 674 w 758"/>
                  <a:gd name="connsiteY0" fmla="*/ 125 h 1750"/>
                  <a:gd name="connsiteX1" fmla="*/ 705 w 758"/>
                  <a:gd name="connsiteY1" fmla="*/ 271 h 1750"/>
                  <a:gd name="connsiteX2" fmla="*/ 727 w 758"/>
                  <a:gd name="connsiteY2" fmla="*/ 419 h 1750"/>
                  <a:gd name="connsiteX3" fmla="*/ 744 w 758"/>
                  <a:gd name="connsiteY3" fmla="*/ 569 h 1750"/>
                  <a:gd name="connsiteX4" fmla="*/ 755 w 758"/>
                  <a:gd name="connsiteY4" fmla="*/ 720 h 1750"/>
                  <a:gd name="connsiteX5" fmla="*/ 758 w 758"/>
                  <a:gd name="connsiteY5" fmla="*/ 873 h 1750"/>
                  <a:gd name="connsiteX6" fmla="*/ 755 w 758"/>
                  <a:gd name="connsiteY6" fmla="*/ 1025 h 1750"/>
                  <a:gd name="connsiteX7" fmla="*/ 744 w 758"/>
                  <a:gd name="connsiteY7" fmla="*/ 1175 h 1750"/>
                  <a:gd name="connsiteX8" fmla="*/ 729 w 758"/>
                  <a:gd name="connsiteY8" fmla="*/ 1324 h 1750"/>
                  <a:gd name="connsiteX9" fmla="*/ 705 w 758"/>
                  <a:gd name="connsiteY9" fmla="*/ 1470 h 1750"/>
                  <a:gd name="connsiteX10" fmla="*/ 676 w 758"/>
                  <a:gd name="connsiteY10" fmla="*/ 1614 h 1750"/>
                  <a:gd name="connsiteX11" fmla="*/ 92 w 758"/>
                  <a:gd name="connsiteY11" fmla="*/ 1750 h 1750"/>
                  <a:gd name="connsiteX12" fmla="*/ 97 w 758"/>
                  <a:gd name="connsiteY12" fmla="*/ 0 h 1750"/>
                  <a:gd name="connsiteX13" fmla="*/ 674 w 758"/>
                  <a:gd name="connsiteY13" fmla="*/ 125 h 1750"/>
                  <a:gd name="connsiteX0" fmla="*/ 582 w 666"/>
                  <a:gd name="connsiteY0" fmla="*/ 125 h 1750"/>
                  <a:gd name="connsiteX1" fmla="*/ 613 w 666"/>
                  <a:gd name="connsiteY1" fmla="*/ 271 h 1750"/>
                  <a:gd name="connsiteX2" fmla="*/ 635 w 666"/>
                  <a:gd name="connsiteY2" fmla="*/ 419 h 1750"/>
                  <a:gd name="connsiteX3" fmla="*/ 652 w 666"/>
                  <a:gd name="connsiteY3" fmla="*/ 569 h 1750"/>
                  <a:gd name="connsiteX4" fmla="*/ 663 w 666"/>
                  <a:gd name="connsiteY4" fmla="*/ 720 h 1750"/>
                  <a:gd name="connsiteX5" fmla="*/ 666 w 666"/>
                  <a:gd name="connsiteY5" fmla="*/ 873 h 1750"/>
                  <a:gd name="connsiteX6" fmla="*/ 663 w 666"/>
                  <a:gd name="connsiteY6" fmla="*/ 1025 h 1750"/>
                  <a:gd name="connsiteX7" fmla="*/ 652 w 666"/>
                  <a:gd name="connsiteY7" fmla="*/ 1175 h 1750"/>
                  <a:gd name="connsiteX8" fmla="*/ 637 w 666"/>
                  <a:gd name="connsiteY8" fmla="*/ 1324 h 1750"/>
                  <a:gd name="connsiteX9" fmla="*/ 613 w 666"/>
                  <a:gd name="connsiteY9" fmla="*/ 1470 h 1750"/>
                  <a:gd name="connsiteX10" fmla="*/ 584 w 666"/>
                  <a:gd name="connsiteY10" fmla="*/ 1614 h 1750"/>
                  <a:gd name="connsiteX11" fmla="*/ 0 w 666"/>
                  <a:gd name="connsiteY11" fmla="*/ 1750 h 1750"/>
                  <a:gd name="connsiteX12" fmla="*/ 5 w 666"/>
                  <a:gd name="connsiteY12" fmla="*/ 0 h 1750"/>
                  <a:gd name="connsiteX13" fmla="*/ 582 w 666"/>
                  <a:gd name="connsiteY13" fmla="*/ 125 h 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" h="1750">
                    <a:moveTo>
                      <a:pt x="582" y="125"/>
                    </a:moveTo>
                    <a:cubicBezTo>
                      <a:pt x="592" y="174"/>
                      <a:pt x="603" y="222"/>
                      <a:pt x="613" y="271"/>
                    </a:cubicBezTo>
                    <a:cubicBezTo>
                      <a:pt x="620" y="320"/>
                      <a:pt x="628" y="370"/>
                      <a:pt x="635" y="419"/>
                    </a:cubicBezTo>
                    <a:cubicBezTo>
                      <a:pt x="641" y="469"/>
                      <a:pt x="646" y="519"/>
                      <a:pt x="652" y="569"/>
                    </a:cubicBezTo>
                    <a:cubicBezTo>
                      <a:pt x="656" y="619"/>
                      <a:pt x="659" y="670"/>
                      <a:pt x="663" y="720"/>
                    </a:cubicBezTo>
                    <a:lnTo>
                      <a:pt x="666" y="873"/>
                    </a:lnTo>
                    <a:cubicBezTo>
                      <a:pt x="665" y="924"/>
                      <a:pt x="664" y="974"/>
                      <a:pt x="663" y="1025"/>
                    </a:cubicBezTo>
                    <a:cubicBezTo>
                      <a:pt x="659" y="1075"/>
                      <a:pt x="656" y="1125"/>
                      <a:pt x="652" y="1175"/>
                    </a:cubicBezTo>
                    <a:cubicBezTo>
                      <a:pt x="647" y="1225"/>
                      <a:pt x="642" y="1274"/>
                      <a:pt x="637" y="1324"/>
                    </a:cubicBezTo>
                    <a:cubicBezTo>
                      <a:pt x="629" y="1373"/>
                      <a:pt x="621" y="1421"/>
                      <a:pt x="613" y="1470"/>
                    </a:cubicBezTo>
                    <a:cubicBezTo>
                      <a:pt x="603" y="1518"/>
                      <a:pt x="594" y="1566"/>
                      <a:pt x="584" y="1614"/>
                    </a:cubicBezTo>
                    <a:lnTo>
                      <a:pt x="0" y="1750"/>
                    </a:lnTo>
                    <a:cubicBezTo>
                      <a:pt x="89" y="1168"/>
                      <a:pt x="95" y="655"/>
                      <a:pt x="5" y="0"/>
                    </a:cubicBezTo>
                    <a:lnTo>
                      <a:pt x="582" y="1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3746500" y="2176463"/>
                <a:ext cx="1103312" cy="2794000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695" y="139"/>
                  </a:cxn>
                  <a:cxn ang="0">
                    <a:pos x="659" y="282"/>
                  </a:cxn>
                  <a:cxn ang="0">
                    <a:pos x="631" y="430"/>
                  </a:cxn>
                  <a:cxn ang="0">
                    <a:pos x="610" y="578"/>
                  </a:cxn>
                  <a:cxn ang="0">
                    <a:pos x="598" y="730"/>
                  </a:cxn>
                  <a:cxn ang="0">
                    <a:pos x="593" y="884"/>
                  </a:cxn>
                  <a:cxn ang="0">
                    <a:pos x="598" y="1037"/>
                  </a:cxn>
                  <a:cxn ang="0">
                    <a:pos x="610" y="1189"/>
                  </a:cxn>
                  <a:cxn ang="0">
                    <a:pos x="631" y="1336"/>
                  </a:cxn>
                  <a:cxn ang="0">
                    <a:pos x="659" y="1482"/>
                  </a:cxn>
                  <a:cxn ang="0">
                    <a:pos x="695" y="1625"/>
                  </a:cxn>
                  <a:cxn ang="0">
                    <a:pos x="116" y="1760"/>
                  </a:cxn>
                  <a:cxn ang="0">
                    <a:pos x="82" y="1620"/>
                  </a:cxn>
                  <a:cxn ang="0">
                    <a:pos x="53" y="1477"/>
                  </a:cxn>
                  <a:cxn ang="0">
                    <a:pos x="29" y="1331"/>
                  </a:cxn>
                  <a:cxn ang="0">
                    <a:pos x="14" y="1185"/>
                  </a:cxn>
                  <a:cxn ang="0">
                    <a:pos x="3" y="1034"/>
                  </a:cxn>
                  <a:cxn ang="0">
                    <a:pos x="0" y="884"/>
                  </a:cxn>
                  <a:cxn ang="0">
                    <a:pos x="3" y="733"/>
                  </a:cxn>
                  <a:cxn ang="0">
                    <a:pos x="14" y="581"/>
                  </a:cxn>
                  <a:cxn ang="0">
                    <a:pos x="30" y="434"/>
                  </a:cxn>
                  <a:cxn ang="0">
                    <a:pos x="54" y="286"/>
                  </a:cxn>
                  <a:cxn ang="0">
                    <a:pos x="83" y="142"/>
                  </a:cxn>
                  <a:cxn ang="0">
                    <a:pos x="118" y="0"/>
                  </a:cxn>
                </a:cxnLst>
                <a:rect l="0" t="0" r="r" b="b"/>
                <a:pathLst>
                  <a:path w="695" h="1760">
                    <a:moveTo>
                      <a:pt x="118" y="0"/>
                    </a:moveTo>
                    <a:lnTo>
                      <a:pt x="695" y="139"/>
                    </a:lnTo>
                    <a:lnTo>
                      <a:pt x="659" y="282"/>
                    </a:lnTo>
                    <a:lnTo>
                      <a:pt x="631" y="430"/>
                    </a:lnTo>
                    <a:lnTo>
                      <a:pt x="610" y="578"/>
                    </a:lnTo>
                    <a:lnTo>
                      <a:pt x="598" y="730"/>
                    </a:lnTo>
                    <a:lnTo>
                      <a:pt x="593" y="884"/>
                    </a:lnTo>
                    <a:lnTo>
                      <a:pt x="598" y="1037"/>
                    </a:lnTo>
                    <a:lnTo>
                      <a:pt x="610" y="1189"/>
                    </a:lnTo>
                    <a:lnTo>
                      <a:pt x="631" y="1336"/>
                    </a:lnTo>
                    <a:lnTo>
                      <a:pt x="659" y="1482"/>
                    </a:lnTo>
                    <a:lnTo>
                      <a:pt x="695" y="1625"/>
                    </a:lnTo>
                    <a:lnTo>
                      <a:pt x="116" y="1760"/>
                    </a:lnTo>
                    <a:lnTo>
                      <a:pt x="82" y="1620"/>
                    </a:lnTo>
                    <a:lnTo>
                      <a:pt x="53" y="1477"/>
                    </a:lnTo>
                    <a:lnTo>
                      <a:pt x="29" y="1331"/>
                    </a:lnTo>
                    <a:lnTo>
                      <a:pt x="14" y="1185"/>
                    </a:lnTo>
                    <a:lnTo>
                      <a:pt x="3" y="1034"/>
                    </a:lnTo>
                    <a:lnTo>
                      <a:pt x="0" y="884"/>
                    </a:lnTo>
                    <a:lnTo>
                      <a:pt x="3" y="733"/>
                    </a:lnTo>
                    <a:lnTo>
                      <a:pt x="14" y="581"/>
                    </a:lnTo>
                    <a:lnTo>
                      <a:pt x="30" y="434"/>
                    </a:lnTo>
                    <a:lnTo>
                      <a:pt x="54" y="286"/>
                    </a:lnTo>
                    <a:lnTo>
                      <a:pt x="83" y="142"/>
                    </a:lnTo>
                    <a:lnTo>
                      <a:pt x="1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3A1A"/>
                  </a:gs>
                  <a:gs pos="55000">
                    <a:srgbClr val="00B050">
                      <a:alpha val="70000"/>
                    </a:srgbClr>
                  </a:gs>
                  <a:gs pos="100000">
                    <a:srgbClr val="003A1A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2"/>
            <p:cNvGrpSpPr/>
            <p:nvPr/>
          </p:nvGrpSpPr>
          <p:grpSpPr>
            <a:xfrm>
              <a:off x="4913313" y="2449513"/>
              <a:ext cx="1279523" cy="2255838"/>
              <a:chOff x="4913313" y="2449513"/>
              <a:chExt cx="1279523" cy="2255838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5078413" y="2457450"/>
                <a:ext cx="1114423" cy="2236788"/>
              </a:xfrm>
              <a:custGeom>
                <a:avLst/>
                <a:gdLst>
                  <a:gd name="connsiteX0" fmla="*/ 791 w 851"/>
                  <a:gd name="connsiteY0" fmla="*/ 0 h 1117"/>
                  <a:gd name="connsiteX1" fmla="*/ 817 w 851"/>
                  <a:gd name="connsiteY1" fmla="*/ 137 h 1117"/>
                  <a:gd name="connsiteX2" fmla="*/ 835 w 851"/>
                  <a:gd name="connsiteY2" fmla="*/ 276 h 1117"/>
                  <a:gd name="connsiteX3" fmla="*/ 847 w 851"/>
                  <a:gd name="connsiteY3" fmla="*/ 416 h 1117"/>
                  <a:gd name="connsiteX4" fmla="*/ 851 w 851"/>
                  <a:gd name="connsiteY4" fmla="*/ 559 h 1117"/>
                  <a:gd name="connsiteX5" fmla="*/ 847 w 851"/>
                  <a:gd name="connsiteY5" fmla="*/ 701 h 1117"/>
                  <a:gd name="connsiteX6" fmla="*/ 835 w 851"/>
                  <a:gd name="connsiteY6" fmla="*/ 843 h 1117"/>
                  <a:gd name="connsiteX7" fmla="*/ 817 w 851"/>
                  <a:gd name="connsiteY7" fmla="*/ 981 h 1117"/>
                  <a:gd name="connsiteX8" fmla="*/ 791 w 851"/>
                  <a:gd name="connsiteY8" fmla="*/ 1117 h 1117"/>
                  <a:gd name="connsiteX9" fmla="*/ 106 w 851"/>
                  <a:gd name="connsiteY9" fmla="*/ 1117 h 1117"/>
                  <a:gd name="connsiteX10" fmla="*/ 157 w 851"/>
                  <a:gd name="connsiteY10" fmla="*/ 900 h 1117"/>
                  <a:gd name="connsiteX11" fmla="*/ 174 w 851"/>
                  <a:gd name="connsiteY11" fmla="*/ 789 h 1117"/>
                  <a:gd name="connsiteX12" fmla="*/ 185 w 851"/>
                  <a:gd name="connsiteY12" fmla="*/ 675 h 1117"/>
                  <a:gd name="connsiteX13" fmla="*/ 188 w 851"/>
                  <a:gd name="connsiteY13" fmla="*/ 559 h 1117"/>
                  <a:gd name="connsiteX14" fmla="*/ 185 w 851"/>
                  <a:gd name="connsiteY14" fmla="*/ 444 h 1117"/>
                  <a:gd name="connsiteX15" fmla="*/ 174 w 851"/>
                  <a:gd name="connsiteY15" fmla="*/ 330 h 1117"/>
                  <a:gd name="connsiteX16" fmla="*/ 157 w 851"/>
                  <a:gd name="connsiteY16" fmla="*/ 219 h 1117"/>
                  <a:gd name="connsiteX17" fmla="*/ 135 w 851"/>
                  <a:gd name="connsiteY17" fmla="*/ 109 h 1117"/>
                  <a:gd name="connsiteX18" fmla="*/ 106 w 851"/>
                  <a:gd name="connsiteY18" fmla="*/ 2 h 1117"/>
                  <a:gd name="connsiteX19" fmla="*/ 791 w 851"/>
                  <a:gd name="connsiteY19" fmla="*/ 0 h 1117"/>
                  <a:gd name="connsiteX0" fmla="*/ 788 w 848"/>
                  <a:gd name="connsiteY0" fmla="*/ 0 h 1117"/>
                  <a:gd name="connsiteX1" fmla="*/ 814 w 848"/>
                  <a:gd name="connsiteY1" fmla="*/ 137 h 1117"/>
                  <a:gd name="connsiteX2" fmla="*/ 832 w 848"/>
                  <a:gd name="connsiteY2" fmla="*/ 276 h 1117"/>
                  <a:gd name="connsiteX3" fmla="*/ 844 w 848"/>
                  <a:gd name="connsiteY3" fmla="*/ 416 h 1117"/>
                  <a:gd name="connsiteX4" fmla="*/ 848 w 848"/>
                  <a:gd name="connsiteY4" fmla="*/ 559 h 1117"/>
                  <a:gd name="connsiteX5" fmla="*/ 844 w 848"/>
                  <a:gd name="connsiteY5" fmla="*/ 701 h 1117"/>
                  <a:gd name="connsiteX6" fmla="*/ 832 w 848"/>
                  <a:gd name="connsiteY6" fmla="*/ 843 h 1117"/>
                  <a:gd name="connsiteX7" fmla="*/ 814 w 848"/>
                  <a:gd name="connsiteY7" fmla="*/ 981 h 1117"/>
                  <a:gd name="connsiteX8" fmla="*/ 788 w 848"/>
                  <a:gd name="connsiteY8" fmla="*/ 1117 h 1117"/>
                  <a:gd name="connsiteX9" fmla="*/ 103 w 848"/>
                  <a:gd name="connsiteY9" fmla="*/ 1117 h 1117"/>
                  <a:gd name="connsiteX10" fmla="*/ 171 w 848"/>
                  <a:gd name="connsiteY10" fmla="*/ 789 h 1117"/>
                  <a:gd name="connsiteX11" fmla="*/ 182 w 848"/>
                  <a:gd name="connsiteY11" fmla="*/ 675 h 1117"/>
                  <a:gd name="connsiteX12" fmla="*/ 185 w 848"/>
                  <a:gd name="connsiteY12" fmla="*/ 559 h 1117"/>
                  <a:gd name="connsiteX13" fmla="*/ 182 w 848"/>
                  <a:gd name="connsiteY13" fmla="*/ 444 h 1117"/>
                  <a:gd name="connsiteX14" fmla="*/ 171 w 848"/>
                  <a:gd name="connsiteY14" fmla="*/ 330 h 1117"/>
                  <a:gd name="connsiteX15" fmla="*/ 154 w 848"/>
                  <a:gd name="connsiteY15" fmla="*/ 219 h 1117"/>
                  <a:gd name="connsiteX16" fmla="*/ 132 w 848"/>
                  <a:gd name="connsiteY16" fmla="*/ 109 h 1117"/>
                  <a:gd name="connsiteX17" fmla="*/ 103 w 848"/>
                  <a:gd name="connsiteY17" fmla="*/ 2 h 1117"/>
                  <a:gd name="connsiteX18" fmla="*/ 788 w 848"/>
                  <a:gd name="connsiteY18" fmla="*/ 0 h 1117"/>
                  <a:gd name="connsiteX0" fmla="*/ 786 w 846"/>
                  <a:gd name="connsiteY0" fmla="*/ 0 h 1117"/>
                  <a:gd name="connsiteX1" fmla="*/ 812 w 846"/>
                  <a:gd name="connsiteY1" fmla="*/ 137 h 1117"/>
                  <a:gd name="connsiteX2" fmla="*/ 830 w 846"/>
                  <a:gd name="connsiteY2" fmla="*/ 276 h 1117"/>
                  <a:gd name="connsiteX3" fmla="*/ 842 w 846"/>
                  <a:gd name="connsiteY3" fmla="*/ 416 h 1117"/>
                  <a:gd name="connsiteX4" fmla="*/ 846 w 846"/>
                  <a:gd name="connsiteY4" fmla="*/ 559 h 1117"/>
                  <a:gd name="connsiteX5" fmla="*/ 842 w 846"/>
                  <a:gd name="connsiteY5" fmla="*/ 701 h 1117"/>
                  <a:gd name="connsiteX6" fmla="*/ 830 w 846"/>
                  <a:gd name="connsiteY6" fmla="*/ 843 h 1117"/>
                  <a:gd name="connsiteX7" fmla="*/ 812 w 846"/>
                  <a:gd name="connsiteY7" fmla="*/ 981 h 1117"/>
                  <a:gd name="connsiteX8" fmla="*/ 786 w 846"/>
                  <a:gd name="connsiteY8" fmla="*/ 1117 h 1117"/>
                  <a:gd name="connsiteX9" fmla="*/ 101 w 846"/>
                  <a:gd name="connsiteY9" fmla="*/ 1117 h 1117"/>
                  <a:gd name="connsiteX10" fmla="*/ 180 w 846"/>
                  <a:gd name="connsiteY10" fmla="*/ 675 h 1117"/>
                  <a:gd name="connsiteX11" fmla="*/ 183 w 846"/>
                  <a:gd name="connsiteY11" fmla="*/ 559 h 1117"/>
                  <a:gd name="connsiteX12" fmla="*/ 180 w 846"/>
                  <a:gd name="connsiteY12" fmla="*/ 444 h 1117"/>
                  <a:gd name="connsiteX13" fmla="*/ 169 w 846"/>
                  <a:gd name="connsiteY13" fmla="*/ 330 h 1117"/>
                  <a:gd name="connsiteX14" fmla="*/ 152 w 846"/>
                  <a:gd name="connsiteY14" fmla="*/ 219 h 1117"/>
                  <a:gd name="connsiteX15" fmla="*/ 130 w 846"/>
                  <a:gd name="connsiteY15" fmla="*/ 109 h 1117"/>
                  <a:gd name="connsiteX16" fmla="*/ 101 w 846"/>
                  <a:gd name="connsiteY16" fmla="*/ 2 h 1117"/>
                  <a:gd name="connsiteX17" fmla="*/ 786 w 846"/>
                  <a:gd name="connsiteY17" fmla="*/ 0 h 1117"/>
                  <a:gd name="connsiteX0" fmla="*/ 785 w 845"/>
                  <a:gd name="connsiteY0" fmla="*/ 0 h 1117"/>
                  <a:gd name="connsiteX1" fmla="*/ 811 w 845"/>
                  <a:gd name="connsiteY1" fmla="*/ 137 h 1117"/>
                  <a:gd name="connsiteX2" fmla="*/ 829 w 845"/>
                  <a:gd name="connsiteY2" fmla="*/ 276 h 1117"/>
                  <a:gd name="connsiteX3" fmla="*/ 841 w 845"/>
                  <a:gd name="connsiteY3" fmla="*/ 416 h 1117"/>
                  <a:gd name="connsiteX4" fmla="*/ 845 w 845"/>
                  <a:gd name="connsiteY4" fmla="*/ 559 h 1117"/>
                  <a:gd name="connsiteX5" fmla="*/ 841 w 845"/>
                  <a:gd name="connsiteY5" fmla="*/ 701 h 1117"/>
                  <a:gd name="connsiteX6" fmla="*/ 829 w 845"/>
                  <a:gd name="connsiteY6" fmla="*/ 843 h 1117"/>
                  <a:gd name="connsiteX7" fmla="*/ 811 w 845"/>
                  <a:gd name="connsiteY7" fmla="*/ 981 h 1117"/>
                  <a:gd name="connsiteX8" fmla="*/ 785 w 845"/>
                  <a:gd name="connsiteY8" fmla="*/ 1117 h 1117"/>
                  <a:gd name="connsiteX9" fmla="*/ 100 w 845"/>
                  <a:gd name="connsiteY9" fmla="*/ 1117 h 1117"/>
                  <a:gd name="connsiteX10" fmla="*/ 182 w 845"/>
                  <a:gd name="connsiteY10" fmla="*/ 559 h 1117"/>
                  <a:gd name="connsiteX11" fmla="*/ 179 w 845"/>
                  <a:gd name="connsiteY11" fmla="*/ 444 h 1117"/>
                  <a:gd name="connsiteX12" fmla="*/ 168 w 845"/>
                  <a:gd name="connsiteY12" fmla="*/ 330 h 1117"/>
                  <a:gd name="connsiteX13" fmla="*/ 151 w 845"/>
                  <a:gd name="connsiteY13" fmla="*/ 219 h 1117"/>
                  <a:gd name="connsiteX14" fmla="*/ 129 w 845"/>
                  <a:gd name="connsiteY14" fmla="*/ 109 h 1117"/>
                  <a:gd name="connsiteX15" fmla="*/ 100 w 845"/>
                  <a:gd name="connsiteY15" fmla="*/ 2 h 1117"/>
                  <a:gd name="connsiteX16" fmla="*/ 785 w 845"/>
                  <a:gd name="connsiteY16" fmla="*/ 0 h 1117"/>
                  <a:gd name="connsiteX0" fmla="*/ 786 w 846"/>
                  <a:gd name="connsiteY0" fmla="*/ 0 h 1117"/>
                  <a:gd name="connsiteX1" fmla="*/ 812 w 846"/>
                  <a:gd name="connsiteY1" fmla="*/ 137 h 1117"/>
                  <a:gd name="connsiteX2" fmla="*/ 830 w 846"/>
                  <a:gd name="connsiteY2" fmla="*/ 276 h 1117"/>
                  <a:gd name="connsiteX3" fmla="*/ 842 w 846"/>
                  <a:gd name="connsiteY3" fmla="*/ 416 h 1117"/>
                  <a:gd name="connsiteX4" fmla="*/ 846 w 846"/>
                  <a:gd name="connsiteY4" fmla="*/ 559 h 1117"/>
                  <a:gd name="connsiteX5" fmla="*/ 842 w 846"/>
                  <a:gd name="connsiteY5" fmla="*/ 701 h 1117"/>
                  <a:gd name="connsiteX6" fmla="*/ 830 w 846"/>
                  <a:gd name="connsiteY6" fmla="*/ 843 h 1117"/>
                  <a:gd name="connsiteX7" fmla="*/ 812 w 846"/>
                  <a:gd name="connsiteY7" fmla="*/ 981 h 1117"/>
                  <a:gd name="connsiteX8" fmla="*/ 786 w 846"/>
                  <a:gd name="connsiteY8" fmla="*/ 1117 h 1117"/>
                  <a:gd name="connsiteX9" fmla="*/ 101 w 846"/>
                  <a:gd name="connsiteY9" fmla="*/ 1117 h 1117"/>
                  <a:gd name="connsiteX10" fmla="*/ 180 w 846"/>
                  <a:gd name="connsiteY10" fmla="*/ 444 h 1117"/>
                  <a:gd name="connsiteX11" fmla="*/ 169 w 846"/>
                  <a:gd name="connsiteY11" fmla="*/ 330 h 1117"/>
                  <a:gd name="connsiteX12" fmla="*/ 152 w 846"/>
                  <a:gd name="connsiteY12" fmla="*/ 219 h 1117"/>
                  <a:gd name="connsiteX13" fmla="*/ 130 w 846"/>
                  <a:gd name="connsiteY13" fmla="*/ 109 h 1117"/>
                  <a:gd name="connsiteX14" fmla="*/ 101 w 846"/>
                  <a:gd name="connsiteY14" fmla="*/ 2 h 1117"/>
                  <a:gd name="connsiteX15" fmla="*/ 786 w 846"/>
                  <a:gd name="connsiteY15" fmla="*/ 0 h 1117"/>
                  <a:gd name="connsiteX0" fmla="*/ 788 w 848"/>
                  <a:gd name="connsiteY0" fmla="*/ 0 h 1117"/>
                  <a:gd name="connsiteX1" fmla="*/ 814 w 848"/>
                  <a:gd name="connsiteY1" fmla="*/ 137 h 1117"/>
                  <a:gd name="connsiteX2" fmla="*/ 832 w 848"/>
                  <a:gd name="connsiteY2" fmla="*/ 276 h 1117"/>
                  <a:gd name="connsiteX3" fmla="*/ 844 w 848"/>
                  <a:gd name="connsiteY3" fmla="*/ 416 h 1117"/>
                  <a:gd name="connsiteX4" fmla="*/ 848 w 848"/>
                  <a:gd name="connsiteY4" fmla="*/ 559 h 1117"/>
                  <a:gd name="connsiteX5" fmla="*/ 844 w 848"/>
                  <a:gd name="connsiteY5" fmla="*/ 701 h 1117"/>
                  <a:gd name="connsiteX6" fmla="*/ 832 w 848"/>
                  <a:gd name="connsiteY6" fmla="*/ 843 h 1117"/>
                  <a:gd name="connsiteX7" fmla="*/ 814 w 848"/>
                  <a:gd name="connsiteY7" fmla="*/ 981 h 1117"/>
                  <a:gd name="connsiteX8" fmla="*/ 788 w 848"/>
                  <a:gd name="connsiteY8" fmla="*/ 1117 h 1117"/>
                  <a:gd name="connsiteX9" fmla="*/ 103 w 848"/>
                  <a:gd name="connsiteY9" fmla="*/ 1117 h 1117"/>
                  <a:gd name="connsiteX10" fmla="*/ 171 w 848"/>
                  <a:gd name="connsiteY10" fmla="*/ 330 h 1117"/>
                  <a:gd name="connsiteX11" fmla="*/ 154 w 848"/>
                  <a:gd name="connsiteY11" fmla="*/ 219 h 1117"/>
                  <a:gd name="connsiteX12" fmla="*/ 132 w 848"/>
                  <a:gd name="connsiteY12" fmla="*/ 109 h 1117"/>
                  <a:gd name="connsiteX13" fmla="*/ 103 w 848"/>
                  <a:gd name="connsiteY13" fmla="*/ 2 h 1117"/>
                  <a:gd name="connsiteX14" fmla="*/ 788 w 848"/>
                  <a:gd name="connsiteY14" fmla="*/ 0 h 1117"/>
                  <a:gd name="connsiteX0" fmla="*/ 791 w 851"/>
                  <a:gd name="connsiteY0" fmla="*/ 0 h 1117"/>
                  <a:gd name="connsiteX1" fmla="*/ 817 w 851"/>
                  <a:gd name="connsiteY1" fmla="*/ 137 h 1117"/>
                  <a:gd name="connsiteX2" fmla="*/ 835 w 851"/>
                  <a:gd name="connsiteY2" fmla="*/ 276 h 1117"/>
                  <a:gd name="connsiteX3" fmla="*/ 847 w 851"/>
                  <a:gd name="connsiteY3" fmla="*/ 416 h 1117"/>
                  <a:gd name="connsiteX4" fmla="*/ 851 w 851"/>
                  <a:gd name="connsiteY4" fmla="*/ 559 h 1117"/>
                  <a:gd name="connsiteX5" fmla="*/ 847 w 851"/>
                  <a:gd name="connsiteY5" fmla="*/ 701 h 1117"/>
                  <a:gd name="connsiteX6" fmla="*/ 835 w 851"/>
                  <a:gd name="connsiteY6" fmla="*/ 843 h 1117"/>
                  <a:gd name="connsiteX7" fmla="*/ 817 w 851"/>
                  <a:gd name="connsiteY7" fmla="*/ 981 h 1117"/>
                  <a:gd name="connsiteX8" fmla="*/ 791 w 851"/>
                  <a:gd name="connsiteY8" fmla="*/ 1117 h 1117"/>
                  <a:gd name="connsiteX9" fmla="*/ 106 w 851"/>
                  <a:gd name="connsiteY9" fmla="*/ 1117 h 1117"/>
                  <a:gd name="connsiteX10" fmla="*/ 157 w 851"/>
                  <a:gd name="connsiteY10" fmla="*/ 219 h 1117"/>
                  <a:gd name="connsiteX11" fmla="*/ 135 w 851"/>
                  <a:gd name="connsiteY11" fmla="*/ 109 h 1117"/>
                  <a:gd name="connsiteX12" fmla="*/ 106 w 851"/>
                  <a:gd name="connsiteY12" fmla="*/ 2 h 1117"/>
                  <a:gd name="connsiteX13" fmla="*/ 791 w 851"/>
                  <a:gd name="connsiteY13" fmla="*/ 0 h 1117"/>
                  <a:gd name="connsiteX0" fmla="*/ 794 w 854"/>
                  <a:gd name="connsiteY0" fmla="*/ 0 h 1117"/>
                  <a:gd name="connsiteX1" fmla="*/ 820 w 854"/>
                  <a:gd name="connsiteY1" fmla="*/ 137 h 1117"/>
                  <a:gd name="connsiteX2" fmla="*/ 838 w 854"/>
                  <a:gd name="connsiteY2" fmla="*/ 276 h 1117"/>
                  <a:gd name="connsiteX3" fmla="*/ 850 w 854"/>
                  <a:gd name="connsiteY3" fmla="*/ 416 h 1117"/>
                  <a:gd name="connsiteX4" fmla="*/ 854 w 854"/>
                  <a:gd name="connsiteY4" fmla="*/ 559 h 1117"/>
                  <a:gd name="connsiteX5" fmla="*/ 850 w 854"/>
                  <a:gd name="connsiteY5" fmla="*/ 701 h 1117"/>
                  <a:gd name="connsiteX6" fmla="*/ 838 w 854"/>
                  <a:gd name="connsiteY6" fmla="*/ 843 h 1117"/>
                  <a:gd name="connsiteX7" fmla="*/ 820 w 854"/>
                  <a:gd name="connsiteY7" fmla="*/ 981 h 1117"/>
                  <a:gd name="connsiteX8" fmla="*/ 794 w 854"/>
                  <a:gd name="connsiteY8" fmla="*/ 1117 h 1117"/>
                  <a:gd name="connsiteX9" fmla="*/ 109 w 854"/>
                  <a:gd name="connsiteY9" fmla="*/ 1117 h 1117"/>
                  <a:gd name="connsiteX10" fmla="*/ 138 w 854"/>
                  <a:gd name="connsiteY10" fmla="*/ 109 h 1117"/>
                  <a:gd name="connsiteX11" fmla="*/ 109 w 854"/>
                  <a:gd name="connsiteY11" fmla="*/ 2 h 1117"/>
                  <a:gd name="connsiteX12" fmla="*/ 794 w 854"/>
                  <a:gd name="connsiteY12" fmla="*/ 0 h 1117"/>
                  <a:gd name="connsiteX0" fmla="*/ 799 w 859"/>
                  <a:gd name="connsiteY0" fmla="*/ 0 h 1117"/>
                  <a:gd name="connsiteX1" fmla="*/ 825 w 859"/>
                  <a:gd name="connsiteY1" fmla="*/ 137 h 1117"/>
                  <a:gd name="connsiteX2" fmla="*/ 843 w 859"/>
                  <a:gd name="connsiteY2" fmla="*/ 276 h 1117"/>
                  <a:gd name="connsiteX3" fmla="*/ 855 w 859"/>
                  <a:gd name="connsiteY3" fmla="*/ 416 h 1117"/>
                  <a:gd name="connsiteX4" fmla="*/ 859 w 859"/>
                  <a:gd name="connsiteY4" fmla="*/ 559 h 1117"/>
                  <a:gd name="connsiteX5" fmla="*/ 855 w 859"/>
                  <a:gd name="connsiteY5" fmla="*/ 701 h 1117"/>
                  <a:gd name="connsiteX6" fmla="*/ 843 w 859"/>
                  <a:gd name="connsiteY6" fmla="*/ 843 h 1117"/>
                  <a:gd name="connsiteX7" fmla="*/ 825 w 859"/>
                  <a:gd name="connsiteY7" fmla="*/ 981 h 1117"/>
                  <a:gd name="connsiteX8" fmla="*/ 799 w 859"/>
                  <a:gd name="connsiteY8" fmla="*/ 1117 h 1117"/>
                  <a:gd name="connsiteX9" fmla="*/ 114 w 859"/>
                  <a:gd name="connsiteY9" fmla="*/ 1117 h 1117"/>
                  <a:gd name="connsiteX10" fmla="*/ 114 w 859"/>
                  <a:gd name="connsiteY10" fmla="*/ 2 h 1117"/>
                  <a:gd name="connsiteX11" fmla="*/ 799 w 859"/>
                  <a:gd name="connsiteY11" fmla="*/ 0 h 1117"/>
                  <a:gd name="connsiteX0" fmla="*/ 799 w 859"/>
                  <a:gd name="connsiteY0" fmla="*/ 0 h 1261"/>
                  <a:gd name="connsiteX1" fmla="*/ 825 w 859"/>
                  <a:gd name="connsiteY1" fmla="*/ 137 h 1261"/>
                  <a:gd name="connsiteX2" fmla="*/ 843 w 859"/>
                  <a:gd name="connsiteY2" fmla="*/ 276 h 1261"/>
                  <a:gd name="connsiteX3" fmla="*/ 855 w 859"/>
                  <a:gd name="connsiteY3" fmla="*/ 416 h 1261"/>
                  <a:gd name="connsiteX4" fmla="*/ 859 w 859"/>
                  <a:gd name="connsiteY4" fmla="*/ 559 h 1261"/>
                  <a:gd name="connsiteX5" fmla="*/ 855 w 859"/>
                  <a:gd name="connsiteY5" fmla="*/ 701 h 1261"/>
                  <a:gd name="connsiteX6" fmla="*/ 843 w 859"/>
                  <a:gd name="connsiteY6" fmla="*/ 843 h 1261"/>
                  <a:gd name="connsiteX7" fmla="*/ 825 w 859"/>
                  <a:gd name="connsiteY7" fmla="*/ 981 h 1261"/>
                  <a:gd name="connsiteX8" fmla="*/ 799 w 859"/>
                  <a:gd name="connsiteY8" fmla="*/ 1117 h 1261"/>
                  <a:gd name="connsiteX9" fmla="*/ 163 w 859"/>
                  <a:gd name="connsiteY9" fmla="*/ 1261 h 1261"/>
                  <a:gd name="connsiteX10" fmla="*/ 114 w 859"/>
                  <a:gd name="connsiteY10" fmla="*/ 2 h 1261"/>
                  <a:gd name="connsiteX11" fmla="*/ 799 w 859"/>
                  <a:gd name="connsiteY11" fmla="*/ 0 h 1261"/>
                  <a:gd name="connsiteX0" fmla="*/ 756 w 816"/>
                  <a:gd name="connsiteY0" fmla="*/ 148 h 1409"/>
                  <a:gd name="connsiteX1" fmla="*/ 782 w 816"/>
                  <a:gd name="connsiteY1" fmla="*/ 285 h 1409"/>
                  <a:gd name="connsiteX2" fmla="*/ 800 w 816"/>
                  <a:gd name="connsiteY2" fmla="*/ 424 h 1409"/>
                  <a:gd name="connsiteX3" fmla="*/ 812 w 816"/>
                  <a:gd name="connsiteY3" fmla="*/ 564 h 1409"/>
                  <a:gd name="connsiteX4" fmla="*/ 816 w 816"/>
                  <a:gd name="connsiteY4" fmla="*/ 707 h 1409"/>
                  <a:gd name="connsiteX5" fmla="*/ 812 w 816"/>
                  <a:gd name="connsiteY5" fmla="*/ 849 h 1409"/>
                  <a:gd name="connsiteX6" fmla="*/ 800 w 816"/>
                  <a:gd name="connsiteY6" fmla="*/ 991 h 1409"/>
                  <a:gd name="connsiteX7" fmla="*/ 782 w 816"/>
                  <a:gd name="connsiteY7" fmla="*/ 1129 h 1409"/>
                  <a:gd name="connsiteX8" fmla="*/ 756 w 816"/>
                  <a:gd name="connsiteY8" fmla="*/ 1265 h 1409"/>
                  <a:gd name="connsiteX9" fmla="*/ 120 w 816"/>
                  <a:gd name="connsiteY9" fmla="*/ 1409 h 1409"/>
                  <a:gd name="connsiteX10" fmla="*/ 114 w 816"/>
                  <a:gd name="connsiteY10" fmla="*/ 0 h 1409"/>
                  <a:gd name="connsiteX11" fmla="*/ 756 w 816"/>
                  <a:gd name="connsiteY11" fmla="*/ 148 h 1409"/>
                  <a:gd name="connsiteX0" fmla="*/ 750 w 810"/>
                  <a:gd name="connsiteY0" fmla="*/ 148 h 1409"/>
                  <a:gd name="connsiteX1" fmla="*/ 776 w 810"/>
                  <a:gd name="connsiteY1" fmla="*/ 285 h 1409"/>
                  <a:gd name="connsiteX2" fmla="*/ 794 w 810"/>
                  <a:gd name="connsiteY2" fmla="*/ 424 h 1409"/>
                  <a:gd name="connsiteX3" fmla="*/ 806 w 810"/>
                  <a:gd name="connsiteY3" fmla="*/ 564 h 1409"/>
                  <a:gd name="connsiteX4" fmla="*/ 810 w 810"/>
                  <a:gd name="connsiteY4" fmla="*/ 707 h 1409"/>
                  <a:gd name="connsiteX5" fmla="*/ 806 w 810"/>
                  <a:gd name="connsiteY5" fmla="*/ 849 h 1409"/>
                  <a:gd name="connsiteX6" fmla="*/ 794 w 810"/>
                  <a:gd name="connsiteY6" fmla="*/ 991 h 1409"/>
                  <a:gd name="connsiteX7" fmla="*/ 776 w 810"/>
                  <a:gd name="connsiteY7" fmla="*/ 1129 h 1409"/>
                  <a:gd name="connsiteX8" fmla="*/ 750 w 810"/>
                  <a:gd name="connsiteY8" fmla="*/ 1265 h 1409"/>
                  <a:gd name="connsiteX9" fmla="*/ 114 w 810"/>
                  <a:gd name="connsiteY9" fmla="*/ 1409 h 1409"/>
                  <a:gd name="connsiteX10" fmla="*/ 108 w 810"/>
                  <a:gd name="connsiteY10" fmla="*/ 0 h 1409"/>
                  <a:gd name="connsiteX11" fmla="*/ 750 w 810"/>
                  <a:gd name="connsiteY11" fmla="*/ 148 h 1409"/>
                  <a:gd name="connsiteX0" fmla="*/ 642 w 702"/>
                  <a:gd name="connsiteY0" fmla="*/ 148 h 1409"/>
                  <a:gd name="connsiteX1" fmla="*/ 668 w 702"/>
                  <a:gd name="connsiteY1" fmla="*/ 285 h 1409"/>
                  <a:gd name="connsiteX2" fmla="*/ 686 w 702"/>
                  <a:gd name="connsiteY2" fmla="*/ 424 h 1409"/>
                  <a:gd name="connsiteX3" fmla="*/ 698 w 702"/>
                  <a:gd name="connsiteY3" fmla="*/ 564 h 1409"/>
                  <a:gd name="connsiteX4" fmla="*/ 702 w 702"/>
                  <a:gd name="connsiteY4" fmla="*/ 707 h 1409"/>
                  <a:gd name="connsiteX5" fmla="*/ 698 w 702"/>
                  <a:gd name="connsiteY5" fmla="*/ 849 h 1409"/>
                  <a:gd name="connsiteX6" fmla="*/ 686 w 702"/>
                  <a:gd name="connsiteY6" fmla="*/ 991 h 1409"/>
                  <a:gd name="connsiteX7" fmla="*/ 668 w 702"/>
                  <a:gd name="connsiteY7" fmla="*/ 1129 h 1409"/>
                  <a:gd name="connsiteX8" fmla="*/ 642 w 702"/>
                  <a:gd name="connsiteY8" fmla="*/ 1265 h 1409"/>
                  <a:gd name="connsiteX9" fmla="*/ 6 w 702"/>
                  <a:gd name="connsiteY9" fmla="*/ 1409 h 1409"/>
                  <a:gd name="connsiteX10" fmla="*/ 0 w 702"/>
                  <a:gd name="connsiteY10" fmla="*/ 0 h 1409"/>
                  <a:gd name="connsiteX11" fmla="*/ 642 w 702"/>
                  <a:gd name="connsiteY11" fmla="*/ 148 h 1409"/>
                  <a:gd name="connsiteX0" fmla="*/ 642 w 702"/>
                  <a:gd name="connsiteY0" fmla="*/ 148 h 1409"/>
                  <a:gd name="connsiteX1" fmla="*/ 668 w 702"/>
                  <a:gd name="connsiteY1" fmla="*/ 285 h 1409"/>
                  <a:gd name="connsiteX2" fmla="*/ 686 w 702"/>
                  <a:gd name="connsiteY2" fmla="*/ 424 h 1409"/>
                  <a:gd name="connsiteX3" fmla="*/ 698 w 702"/>
                  <a:gd name="connsiteY3" fmla="*/ 564 h 1409"/>
                  <a:gd name="connsiteX4" fmla="*/ 702 w 702"/>
                  <a:gd name="connsiteY4" fmla="*/ 707 h 1409"/>
                  <a:gd name="connsiteX5" fmla="*/ 698 w 702"/>
                  <a:gd name="connsiteY5" fmla="*/ 849 h 1409"/>
                  <a:gd name="connsiteX6" fmla="*/ 686 w 702"/>
                  <a:gd name="connsiteY6" fmla="*/ 991 h 1409"/>
                  <a:gd name="connsiteX7" fmla="*/ 668 w 702"/>
                  <a:gd name="connsiteY7" fmla="*/ 1129 h 1409"/>
                  <a:gd name="connsiteX8" fmla="*/ 642 w 702"/>
                  <a:gd name="connsiteY8" fmla="*/ 1265 h 1409"/>
                  <a:gd name="connsiteX9" fmla="*/ 6 w 702"/>
                  <a:gd name="connsiteY9" fmla="*/ 1409 h 1409"/>
                  <a:gd name="connsiteX10" fmla="*/ 0 w 702"/>
                  <a:gd name="connsiteY10" fmla="*/ 0 h 1409"/>
                  <a:gd name="connsiteX11" fmla="*/ 642 w 702"/>
                  <a:gd name="connsiteY11" fmla="*/ 148 h 1409"/>
                  <a:gd name="connsiteX0" fmla="*/ 642 w 702"/>
                  <a:gd name="connsiteY0" fmla="*/ 148 h 1409"/>
                  <a:gd name="connsiteX1" fmla="*/ 668 w 702"/>
                  <a:gd name="connsiteY1" fmla="*/ 285 h 1409"/>
                  <a:gd name="connsiteX2" fmla="*/ 686 w 702"/>
                  <a:gd name="connsiteY2" fmla="*/ 424 h 1409"/>
                  <a:gd name="connsiteX3" fmla="*/ 698 w 702"/>
                  <a:gd name="connsiteY3" fmla="*/ 564 h 1409"/>
                  <a:gd name="connsiteX4" fmla="*/ 702 w 702"/>
                  <a:gd name="connsiteY4" fmla="*/ 707 h 1409"/>
                  <a:gd name="connsiteX5" fmla="*/ 698 w 702"/>
                  <a:gd name="connsiteY5" fmla="*/ 849 h 1409"/>
                  <a:gd name="connsiteX6" fmla="*/ 686 w 702"/>
                  <a:gd name="connsiteY6" fmla="*/ 991 h 1409"/>
                  <a:gd name="connsiteX7" fmla="*/ 668 w 702"/>
                  <a:gd name="connsiteY7" fmla="*/ 1129 h 1409"/>
                  <a:gd name="connsiteX8" fmla="*/ 642 w 702"/>
                  <a:gd name="connsiteY8" fmla="*/ 1265 h 1409"/>
                  <a:gd name="connsiteX9" fmla="*/ 6 w 702"/>
                  <a:gd name="connsiteY9" fmla="*/ 1409 h 1409"/>
                  <a:gd name="connsiteX10" fmla="*/ 0 w 702"/>
                  <a:gd name="connsiteY10" fmla="*/ 0 h 1409"/>
                  <a:gd name="connsiteX11" fmla="*/ 642 w 702"/>
                  <a:gd name="connsiteY11" fmla="*/ 148 h 1409"/>
                  <a:gd name="connsiteX0" fmla="*/ 642 w 702"/>
                  <a:gd name="connsiteY0" fmla="*/ 148 h 1409"/>
                  <a:gd name="connsiteX1" fmla="*/ 668 w 702"/>
                  <a:gd name="connsiteY1" fmla="*/ 285 h 1409"/>
                  <a:gd name="connsiteX2" fmla="*/ 686 w 702"/>
                  <a:gd name="connsiteY2" fmla="*/ 424 h 1409"/>
                  <a:gd name="connsiteX3" fmla="*/ 698 w 702"/>
                  <a:gd name="connsiteY3" fmla="*/ 564 h 1409"/>
                  <a:gd name="connsiteX4" fmla="*/ 702 w 702"/>
                  <a:gd name="connsiteY4" fmla="*/ 707 h 1409"/>
                  <a:gd name="connsiteX5" fmla="*/ 698 w 702"/>
                  <a:gd name="connsiteY5" fmla="*/ 849 h 1409"/>
                  <a:gd name="connsiteX6" fmla="*/ 686 w 702"/>
                  <a:gd name="connsiteY6" fmla="*/ 991 h 1409"/>
                  <a:gd name="connsiteX7" fmla="*/ 668 w 702"/>
                  <a:gd name="connsiteY7" fmla="*/ 1129 h 1409"/>
                  <a:gd name="connsiteX8" fmla="*/ 642 w 702"/>
                  <a:gd name="connsiteY8" fmla="*/ 1265 h 1409"/>
                  <a:gd name="connsiteX9" fmla="*/ 6 w 702"/>
                  <a:gd name="connsiteY9" fmla="*/ 1409 h 1409"/>
                  <a:gd name="connsiteX10" fmla="*/ 0 w 702"/>
                  <a:gd name="connsiteY10" fmla="*/ 0 h 1409"/>
                  <a:gd name="connsiteX11" fmla="*/ 642 w 702"/>
                  <a:gd name="connsiteY11" fmla="*/ 148 h 1409"/>
                  <a:gd name="connsiteX0" fmla="*/ 642 w 702"/>
                  <a:gd name="connsiteY0" fmla="*/ 148 h 1409"/>
                  <a:gd name="connsiteX1" fmla="*/ 668 w 702"/>
                  <a:gd name="connsiteY1" fmla="*/ 285 h 1409"/>
                  <a:gd name="connsiteX2" fmla="*/ 686 w 702"/>
                  <a:gd name="connsiteY2" fmla="*/ 424 h 1409"/>
                  <a:gd name="connsiteX3" fmla="*/ 698 w 702"/>
                  <a:gd name="connsiteY3" fmla="*/ 564 h 1409"/>
                  <a:gd name="connsiteX4" fmla="*/ 702 w 702"/>
                  <a:gd name="connsiteY4" fmla="*/ 707 h 1409"/>
                  <a:gd name="connsiteX5" fmla="*/ 698 w 702"/>
                  <a:gd name="connsiteY5" fmla="*/ 849 h 1409"/>
                  <a:gd name="connsiteX6" fmla="*/ 686 w 702"/>
                  <a:gd name="connsiteY6" fmla="*/ 991 h 1409"/>
                  <a:gd name="connsiteX7" fmla="*/ 668 w 702"/>
                  <a:gd name="connsiteY7" fmla="*/ 1129 h 1409"/>
                  <a:gd name="connsiteX8" fmla="*/ 642 w 702"/>
                  <a:gd name="connsiteY8" fmla="*/ 1265 h 1409"/>
                  <a:gd name="connsiteX9" fmla="*/ 6 w 702"/>
                  <a:gd name="connsiteY9" fmla="*/ 1409 h 1409"/>
                  <a:gd name="connsiteX10" fmla="*/ 0 w 702"/>
                  <a:gd name="connsiteY10" fmla="*/ 0 h 1409"/>
                  <a:gd name="connsiteX11" fmla="*/ 642 w 702"/>
                  <a:gd name="connsiteY11" fmla="*/ 148 h 1409"/>
                  <a:gd name="connsiteX0" fmla="*/ 642 w 702"/>
                  <a:gd name="connsiteY0" fmla="*/ 148 h 1409"/>
                  <a:gd name="connsiteX1" fmla="*/ 668 w 702"/>
                  <a:gd name="connsiteY1" fmla="*/ 285 h 1409"/>
                  <a:gd name="connsiteX2" fmla="*/ 686 w 702"/>
                  <a:gd name="connsiteY2" fmla="*/ 424 h 1409"/>
                  <a:gd name="connsiteX3" fmla="*/ 698 w 702"/>
                  <a:gd name="connsiteY3" fmla="*/ 564 h 1409"/>
                  <a:gd name="connsiteX4" fmla="*/ 702 w 702"/>
                  <a:gd name="connsiteY4" fmla="*/ 707 h 1409"/>
                  <a:gd name="connsiteX5" fmla="*/ 698 w 702"/>
                  <a:gd name="connsiteY5" fmla="*/ 849 h 1409"/>
                  <a:gd name="connsiteX6" fmla="*/ 686 w 702"/>
                  <a:gd name="connsiteY6" fmla="*/ 991 h 1409"/>
                  <a:gd name="connsiteX7" fmla="*/ 668 w 702"/>
                  <a:gd name="connsiteY7" fmla="*/ 1129 h 1409"/>
                  <a:gd name="connsiteX8" fmla="*/ 642 w 702"/>
                  <a:gd name="connsiteY8" fmla="*/ 1265 h 1409"/>
                  <a:gd name="connsiteX9" fmla="*/ 6 w 702"/>
                  <a:gd name="connsiteY9" fmla="*/ 1409 h 1409"/>
                  <a:gd name="connsiteX10" fmla="*/ 0 w 702"/>
                  <a:gd name="connsiteY10" fmla="*/ 0 h 1409"/>
                  <a:gd name="connsiteX11" fmla="*/ 642 w 702"/>
                  <a:gd name="connsiteY11" fmla="*/ 148 h 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2" h="1409">
                    <a:moveTo>
                      <a:pt x="642" y="148"/>
                    </a:moveTo>
                    <a:cubicBezTo>
                      <a:pt x="651" y="194"/>
                      <a:pt x="659" y="239"/>
                      <a:pt x="668" y="285"/>
                    </a:cubicBezTo>
                    <a:cubicBezTo>
                      <a:pt x="674" y="331"/>
                      <a:pt x="680" y="378"/>
                      <a:pt x="686" y="424"/>
                    </a:cubicBezTo>
                    <a:cubicBezTo>
                      <a:pt x="690" y="471"/>
                      <a:pt x="694" y="517"/>
                      <a:pt x="698" y="564"/>
                    </a:cubicBezTo>
                    <a:cubicBezTo>
                      <a:pt x="699" y="612"/>
                      <a:pt x="701" y="659"/>
                      <a:pt x="702" y="707"/>
                    </a:cubicBezTo>
                    <a:cubicBezTo>
                      <a:pt x="701" y="754"/>
                      <a:pt x="699" y="802"/>
                      <a:pt x="698" y="849"/>
                    </a:cubicBezTo>
                    <a:cubicBezTo>
                      <a:pt x="694" y="896"/>
                      <a:pt x="690" y="944"/>
                      <a:pt x="686" y="991"/>
                    </a:cubicBezTo>
                    <a:lnTo>
                      <a:pt x="668" y="1129"/>
                    </a:lnTo>
                    <a:cubicBezTo>
                      <a:pt x="659" y="1174"/>
                      <a:pt x="651" y="1220"/>
                      <a:pt x="642" y="1265"/>
                    </a:cubicBezTo>
                    <a:lnTo>
                      <a:pt x="6" y="1409"/>
                    </a:lnTo>
                    <a:cubicBezTo>
                      <a:pt x="88" y="977"/>
                      <a:pt x="111" y="588"/>
                      <a:pt x="0" y="0"/>
                    </a:cubicBezTo>
                    <a:lnTo>
                      <a:pt x="642" y="1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4913313" y="2449513"/>
                <a:ext cx="1182687" cy="2255838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745" y="155"/>
                  </a:cxn>
                  <a:cxn ang="0">
                    <a:pos x="716" y="262"/>
                  </a:cxn>
                  <a:cxn ang="0">
                    <a:pos x="693" y="372"/>
                  </a:cxn>
                  <a:cxn ang="0">
                    <a:pos x="677" y="483"/>
                  </a:cxn>
                  <a:cxn ang="0">
                    <a:pos x="666" y="597"/>
                  </a:cxn>
                  <a:cxn ang="0">
                    <a:pos x="663" y="712"/>
                  </a:cxn>
                  <a:cxn ang="0">
                    <a:pos x="666" y="828"/>
                  </a:cxn>
                  <a:cxn ang="0">
                    <a:pos x="677" y="942"/>
                  </a:cxn>
                  <a:cxn ang="0">
                    <a:pos x="693" y="1053"/>
                  </a:cxn>
                  <a:cxn ang="0">
                    <a:pos x="716" y="1163"/>
                  </a:cxn>
                  <a:cxn ang="0">
                    <a:pos x="745" y="1270"/>
                  </a:cxn>
                  <a:cxn ang="0">
                    <a:pos x="97" y="1421"/>
                  </a:cxn>
                  <a:cxn ang="0">
                    <a:pos x="62" y="1285"/>
                  </a:cxn>
                  <a:cxn ang="0">
                    <a:pos x="35" y="1145"/>
                  </a:cxn>
                  <a:cxn ang="0">
                    <a:pos x="15" y="1003"/>
                  </a:cxn>
                  <a:cxn ang="0">
                    <a:pos x="4" y="858"/>
                  </a:cxn>
                  <a:cxn ang="0">
                    <a:pos x="0" y="712"/>
                  </a:cxn>
                  <a:cxn ang="0">
                    <a:pos x="4" y="565"/>
                  </a:cxn>
                  <a:cxn ang="0">
                    <a:pos x="15" y="420"/>
                  </a:cxn>
                  <a:cxn ang="0">
                    <a:pos x="36" y="277"/>
                  </a:cxn>
                  <a:cxn ang="0">
                    <a:pos x="64" y="137"/>
                  </a:cxn>
                  <a:cxn ang="0">
                    <a:pos x="98" y="0"/>
                  </a:cxn>
                </a:cxnLst>
                <a:rect l="0" t="0" r="r" b="b"/>
                <a:pathLst>
                  <a:path w="745" h="1421">
                    <a:moveTo>
                      <a:pt x="98" y="0"/>
                    </a:moveTo>
                    <a:lnTo>
                      <a:pt x="745" y="155"/>
                    </a:lnTo>
                    <a:lnTo>
                      <a:pt x="716" y="262"/>
                    </a:lnTo>
                    <a:lnTo>
                      <a:pt x="693" y="372"/>
                    </a:lnTo>
                    <a:lnTo>
                      <a:pt x="677" y="483"/>
                    </a:lnTo>
                    <a:lnTo>
                      <a:pt x="666" y="597"/>
                    </a:lnTo>
                    <a:lnTo>
                      <a:pt x="663" y="712"/>
                    </a:lnTo>
                    <a:lnTo>
                      <a:pt x="666" y="828"/>
                    </a:lnTo>
                    <a:lnTo>
                      <a:pt x="677" y="942"/>
                    </a:lnTo>
                    <a:lnTo>
                      <a:pt x="693" y="1053"/>
                    </a:lnTo>
                    <a:lnTo>
                      <a:pt x="716" y="1163"/>
                    </a:lnTo>
                    <a:lnTo>
                      <a:pt x="745" y="1270"/>
                    </a:lnTo>
                    <a:lnTo>
                      <a:pt x="97" y="1421"/>
                    </a:lnTo>
                    <a:lnTo>
                      <a:pt x="62" y="1285"/>
                    </a:lnTo>
                    <a:lnTo>
                      <a:pt x="35" y="1145"/>
                    </a:lnTo>
                    <a:lnTo>
                      <a:pt x="15" y="1003"/>
                    </a:lnTo>
                    <a:lnTo>
                      <a:pt x="4" y="858"/>
                    </a:lnTo>
                    <a:lnTo>
                      <a:pt x="0" y="712"/>
                    </a:lnTo>
                    <a:lnTo>
                      <a:pt x="4" y="565"/>
                    </a:lnTo>
                    <a:lnTo>
                      <a:pt x="15" y="420"/>
                    </a:lnTo>
                    <a:lnTo>
                      <a:pt x="36" y="277"/>
                    </a:lnTo>
                    <a:lnTo>
                      <a:pt x="64" y="137"/>
                    </a:lnTo>
                    <a:lnTo>
                      <a:pt x="98" y="0"/>
                    </a:lnTo>
                    <a:close/>
                  </a:path>
                </a:pathLst>
              </a:custGeom>
              <a:gradFill>
                <a:gsLst>
                  <a:gs pos="0">
                    <a:srgbClr val="2B2137"/>
                  </a:gs>
                  <a:gs pos="55000">
                    <a:schemeClr val="accent4">
                      <a:lumMod val="75000"/>
                      <a:alpha val="70000"/>
                    </a:schemeClr>
                  </a:gs>
                  <a:gs pos="100000">
                    <a:srgbClr val="221A2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3"/>
            <p:cNvGrpSpPr/>
            <p:nvPr/>
          </p:nvGrpSpPr>
          <p:grpSpPr>
            <a:xfrm>
              <a:off x="6170613" y="2743200"/>
              <a:ext cx="1157288" cy="1676400"/>
              <a:chOff x="6170613" y="2743200"/>
              <a:chExt cx="1157288" cy="1676400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6308726" y="2749549"/>
                <a:ext cx="1019175" cy="1666875"/>
              </a:xfrm>
              <a:custGeom>
                <a:avLst/>
                <a:gdLst>
                  <a:gd name="connsiteX0" fmla="*/ 751 w 791"/>
                  <a:gd name="connsiteY0" fmla="*/ 0 h 768"/>
                  <a:gd name="connsiteX1" fmla="*/ 769 w 791"/>
                  <a:gd name="connsiteY1" fmla="*/ 93 h 768"/>
                  <a:gd name="connsiteX2" fmla="*/ 782 w 791"/>
                  <a:gd name="connsiteY2" fmla="*/ 188 h 768"/>
                  <a:gd name="connsiteX3" fmla="*/ 788 w 791"/>
                  <a:gd name="connsiteY3" fmla="*/ 284 h 768"/>
                  <a:gd name="connsiteX4" fmla="*/ 791 w 791"/>
                  <a:gd name="connsiteY4" fmla="*/ 381 h 768"/>
                  <a:gd name="connsiteX5" fmla="*/ 788 w 791"/>
                  <a:gd name="connsiteY5" fmla="*/ 479 h 768"/>
                  <a:gd name="connsiteX6" fmla="*/ 782 w 791"/>
                  <a:gd name="connsiteY6" fmla="*/ 575 h 768"/>
                  <a:gd name="connsiteX7" fmla="*/ 769 w 791"/>
                  <a:gd name="connsiteY7" fmla="*/ 669 h 768"/>
                  <a:gd name="connsiteX8" fmla="*/ 751 w 791"/>
                  <a:gd name="connsiteY8" fmla="*/ 762 h 768"/>
                  <a:gd name="connsiteX9" fmla="*/ 101 w 791"/>
                  <a:gd name="connsiteY9" fmla="*/ 768 h 768"/>
                  <a:gd name="connsiteX10" fmla="*/ 148 w 791"/>
                  <a:gd name="connsiteY10" fmla="*/ 580 h 768"/>
                  <a:gd name="connsiteX11" fmla="*/ 160 w 791"/>
                  <a:gd name="connsiteY11" fmla="*/ 481 h 768"/>
                  <a:gd name="connsiteX12" fmla="*/ 164 w 791"/>
                  <a:gd name="connsiteY12" fmla="*/ 381 h 768"/>
                  <a:gd name="connsiteX13" fmla="*/ 160 w 791"/>
                  <a:gd name="connsiteY13" fmla="*/ 283 h 768"/>
                  <a:gd name="connsiteX14" fmla="*/ 148 w 791"/>
                  <a:gd name="connsiteY14" fmla="*/ 187 h 768"/>
                  <a:gd name="connsiteX15" fmla="*/ 128 w 791"/>
                  <a:gd name="connsiteY15" fmla="*/ 93 h 768"/>
                  <a:gd name="connsiteX16" fmla="*/ 102 w 791"/>
                  <a:gd name="connsiteY16" fmla="*/ 2 h 768"/>
                  <a:gd name="connsiteX17" fmla="*/ 751 w 791"/>
                  <a:gd name="connsiteY17" fmla="*/ 0 h 768"/>
                  <a:gd name="connsiteX0" fmla="*/ 748 w 788"/>
                  <a:gd name="connsiteY0" fmla="*/ 0 h 768"/>
                  <a:gd name="connsiteX1" fmla="*/ 766 w 788"/>
                  <a:gd name="connsiteY1" fmla="*/ 93 h 768"/>
                  <a:gd name="connsiteX2" fmla="*/ 779 w 788"/>
                  <a:gd name="connsiteY2" fmla="*/ 188 h 768"/>
                  <a:gd name="connsiteX3" fmla="*/ 785 w 788"/>
                  <a:gd name="connsiteY3" fmla="*/ 284 h 768"/>
                  <a:gd name="connsiteX4" fmla="*/ 788 w 788"/>
                  <a:gd name="connsiteY4" fmla="*/ 381 h 768"/>
                  <a:gd name="connsiteX5" fmla="*/ 785 w 788"/>
                  <a:gd name="connsiteY5" fmla="*/ 479 h 768"/>
                  <a:gd name="connsiteX6" fmla="*/ 779 w 788"/>
                  <a:gd name="connsiteY6" fmla="*/ 575 h 768"/>
                  <a:gd name="connsiteX7" fmla="*/ 766 w 788"/>
                  <a:gd name="connsiteY7" fmla="*/ 669 h 768"/>
                  <a:gd name="connsiteX8" fmla="*/ 748 w 788"/>
                  <a:gd name="connsiteY8" fmla="*/ 762 h 768"/>
                  <a:gd name="connsiteX9" fmla="*/ 98 w 788"/>
                  <a:gd name="connsiteY9" fmla="*/ 768 h 768"/>
                  <a:gd name="connsiteX10" fmla="*/ 157 w 788"/>
                  <a:gd name="connsiteY10" fmla="*/ 481 h 768"/>
                  <a:gd name="connsiteX11" fmla="*/ 161 w 788"/>
                  <a:gd name="connsiteY11" fmla="*/ 381 h 768"/>
                  <a:gd name="connsiteX12" fmla="*/ 157 w 788"/>
                  <a:gd name="connsiteY12" fmla="*/ 283 h 768"/>
                  <a:gd name="connsiteX13" fmla="*/ 145 w 788"/>
                  <a:gd name="connsiteY13" fmla="*/ 187 h 768"/>
                  <a:gd name="connsiteX14" fmla="*/ 125 w 788"/>
                  <a:gd name="connsiteY14" fmla="*/ 93 h 768"/>
                  <a:gd name="connsiteX15" fmla="*/ 99 w 788"/>
                  <a:gd name="connsiteY15" fmla="*/ 2 h 768"/>
                  <a:gd name="connsiteX16" fmla="*/ 748 w 788"/>
                  <a:gd name="connsiteY16" fmla="*/ 0 h 768"/>
                  <a:gd name="connsiteX0" fmla="*/ 748 w 788"/>
                  <a:gd name="connsiteY0" fmla="*/ 0 h 768"/>
                  <a:gd name="connsiteX1" fmla="*/ 766 w 788"/>
                  <a:gd name="connsiteY1" fmla="*/ 93 h 768"/>
                  <a:gd name="connsiteX2" fmla="*/ 779 w 788"/>
                  <a:gd name="connsiteY2" fmla="*/ 188 h 768"/>
                  <a:gd name="connsiteX3" fmla="*/ 785 w 788"/>
                  <a:gd name="connsiteY3" fmla="*/ 284 h 768"/>
                  <a:gd name="connsiteX4" fmla="*/ 788 w 788"/>
                  <a:gd name="connsiteY4" fmla="*/ 381 h 768"/>
                  <a:gd name="connsiteX5" fmla="*/ 785 w 788"/>
                  <a:gd name="connsiteY5" fmla="*/ 479 h 768"/>
                  <a:gd name="connsiteX6" fmla="*/ 779 w 788"/>
                  <a:gd name="connsiteY6" fmla="*/ 575 h 768"/>
                  <a:gd name="connsiteX7" fmla="*/ 766 w 788"/>
                  <a:gd name="connsiteY7" fmla="*/ 669 h 768"/>
                  <a:gd name="connsiteX8" fmla="*/ 748 w 788"/>
                  <a:gd name="connsiteY8" fmla="*/ 762 h 768"/>
                  <a:gd name="connsiteX9" fmla="*/ 98 w 788"/>
                  <a:gd name="connsiteY9" fmla="*/ 768 h 768"/>
                  <a:gd name="connsiteX10" fmla="*/ 161 w 788"/>
                  <a:gd name="connsiteY10" fmla="*/ 381 h 768"/>
                  <a:gd name="connsiteX11" fmla="*/ 157 w 788"/>
                  <a:gd name="connsiteY11" fmla="*/ 283 h 768"/>
                  <a:gd name="connsiteX12" fmla="*/ 145 w 788"/>
                  <a:gd name="connsiteY12" fmla="*/ 187 h 768"/>
                  <a:gd name="connsiteX13" fmla="*/ 125 w 788"/>
                  <a:gd name="connsiteY13" fmla="*/ 93 h 768"/>
                  <a:gd name="connsiteX14" fmla="*/ 99 w 788"/>
                  <a:gd name="connsiteY14" fmla="*/ 2 h 768"/>
                  <a:gd name="connsiteX15" fmla="*/ 748 w 788"/>
                  <a:gd name="connsiteY15" fmla="*/ 0 h 768"/>
                  <a:gd name="connsiteX0" fmla="*/ 749 w 789"/>
                  <a:gd name="connsiteY0" fmla="*/ 0 h 768"/>
                  <a:gd name="connsiteX1" fmla="*/ 767 w 789"/>
                  <a:gd name="connsiteY1" fmla="*/ 93 h 768"/>
                  <a:gd name="connsiteX2" fmla="*/ 780 w 789"/>
                  <a:gd name="connsiteY2" fmla="*/ 188 h 768"/>
                  <a:gd name="connsiteX3" fmla="*/ 786 w 789"/>
                  <a:gd name="connsiteY3" fmla="*/ 284 h 768"/>
                  <a:gd name="connsiteX4" fmla="*/ 789 w 789"/>
                  <a:gd name="connsiteY4" fmla="*/ 381 h 768"/>
                  <a:gd name="connsiteX5" fmla="*/ 786 w 789"/>
                  <a:gd name="connsiteY5" fmla="*/ 479 h 768"/>
                  <a:gd name="connsiteX6" fmla="*/ 780 w 789"/>
                  <a:gd name="connsiteY6" fmla="*/ 575 h 768"/>
                  <a:gd name="connsiteX7" fmla="*/ 767 w 789"/>
                  <a:gd name="connsiteY7" fmla="*/ 669 h 768"/>
                  <a:gd name="connsiteX8" fmla="*/ 749 w 789"/>
                  <a:gd name="connsiteY8" fmla="*/ 762 h 768"/>
                  <a:gd name="connsiteX9" fmla="*/ 99 w 789"/>
                  <a:gd name="connsiteY9" fmla="*/ 768 h 768"/>
                  <a:gd name="connsiteX10" fmla="*/ 158 w 789"/>
                  <a:gd name="connsiteY10" fmla="*/ 283 h 768"/>
                  <a:gd name="connsiteX11" fmla="*/ 146 w 789"/>
                  <a:gd name="connsiteY11" fmla="*/ 187 h 768"/>
                  <a:gd name="connsiteX12" fmla="*/ 126 w 789"/>
                  <a:gd name="connsiteY12" fmla="*/ 93 h 768"/>
                  <a:gd name="connsiteX13" fmla="*/ 100 w 789"/>
                  <a:gd name="connsiteY13" fmla="*/ 2 h 768"/>
                  <a:gd name="connsiteX14" fmla="*/ 749 w 789"/>
                  <a:gd name="connsiteY14" fmla="*/ 0 h 768"/>
                  <a:gd name="connsiteX0" fmla="*/ 750 w 790"/>
                  <a:gd name="connsiteY0" fmla="*/ 0 h 768"/>
                  <a:gd name="connsiteX1" fmla="*/ 768 w 790"/>
                  <a:gd name="connsiteY1" fmla="*/ 93 h 768"/>
                  <a:gd name="connsiteX2" fmla="*/ 781 w 790"/>
                  <a:gd name="connsiteY2" fmla="*/ 188 h 768"/>
                  <a:gd name="connsiteX3" fmla="*/ 787 w 790"/>
                  <a:gd name="connsiteY3" fmla="*/ 284 h 768"/>
                  <a:gd name="connsiteX4" fmla="*/ 790 w 790"/>
                  <a:gd name="connsiteY4" fmla="*/ 381 h 768"/>
                  <a:gd name="connsiteX5" fmla="*/ 787 w 790"/>
                  <a:gd name="connsiteY5" fmla="*/ 479 h 768"/>
                  <a:gd name="connsiteX6" fmla="*/ 781 w 790"/>
                  <a:gd name="connsiteY6" fmla="*/ 575 h 768"/>
                  <a:gd name="connsiteX7" fmla="*/ 768 w 790"/>
                  <a:gd name="connsiteY7" fmla="*/ 669 h 768"/>
                  <a:gd name="connsiteX8" fmla="*/ 750 w 790"/>
                  <a:gd name="connsiteY8" fmla="*/ 762 h 768"/>
                  <a:gd name="connsiteX9" fmla="*/ 100 w 790"/>
                  <a:gd name="connsiteY9" fmla="*/ 768 h 768"/>
                  <a:gd name="connsiteX10" fmla="*/ 147 w 790"/>
                  <a:gd name="connsiteY10" fmla="*/ 187 h 768"/>
                  <a:gd name="connsiteX11" fmla="*/ 127 w 790"/>
                  <a:gd name="connsiteY11" fmla="*/ 93 h 768"/>
                  <a:gd name="connsiteX12" fmla="*/ 101 w 790"/>
                  <a:gd name="connsiteY12" fmla="*/ 2 h 768"/>
                  <a:gd name="connsiteX13" fmla="*/ 750 w 790"/>
                  <a:gd name="connsiteY13" fmla="*/ 0 h 768"/>
                  <a:gd name="connsiteX0" fmla="*/ 754 w 794"/>
                  <a:gd name="connsiteY0" fmla="*/ 0 h 768"/>
                  <a:gd name="connsiteX1" fmla="*/ 772 w 794"/>
                  <a:gd name="connsiteY1" fmla="*/ 93 h 768"/>
                  <a:gd name="connsiteX2" fmla="*/ 785 w 794"/>
                  <a:gd name="connsiteY2" fmla="*/ 188 h 768"/>
                  <a:gd name="connsiteX3" fmla="*/ 791 w 794"/>
                  <a:gd name="connsiteY3" fmla="*/ 284 h 768"/>
                  <a:gd name="connsiteX4" fmla="*/ 794 w 794"/>
                  <a:gd name="connsiteY4" fmla="*/ 381 h 768"/>
                  <a:gd name="connsiteX5" fmla="*/ 791 w 794"/>
                  <a:gd name="connsiteY5" fmla="*/ 479 h 768"/>
                  <a:gd name="connsiteX6" fmla="*/ 785 w 794"/>
                  <a:gd name="connsiteY6" fmla="*/ 575 h 768"/>
                  <a:gd name="connsiteX7" fmla="*/ 772 w 794"/>
                  <a:gd name="connsiteY7" fmla="*/ 669 h 768"/>
                  <a:gd name="connsiteX8" fmla="*/ 754 w 794"/>
                  <a:gd name="connsiteY8" fmla="*/ 762 h 768"/>
                  <a:gd name="connsiteX9" fmla="*/ 104 w 794"/>
                  <a:gd name="connsiteY9" fmla="*/ 768 h 768"/>
                  <a:gd name="connsiteX10" fmla="*/ 131 w 794"/>
                  <a:gd name="connsiteY10" fmla="*/ 93 h 768"/>
                  <a:gd name="connsiteX11" fmla="*/ 105 w 794"/>
                  <a:gd name="connsiteY11" fmla="*/ 2 h 768"/>
                  <a:gd name="connsiteX12" fmla="*/ 754 w 794"/>
                  <a:gd name="connsiteY12" fmla="*/ 0 h 768"/>
                  <a:gd name="connsiteX0" fmla="*/ 758 w 798"/>
                  <a:gd name="connsiteY0" fmla="*/ 0 h 768"/>
                  <a:gd name="connsiteX1" fmla="*/ 776 w 798"/>
                  <a:gd name="connsiteY1" fmla="*/ 93 h 768"/>
                  <a:gd name="connsiteX2" fmla="*/ 789 w 798"/>
                  <a:gd name="connsiteY2" fmla="*/ 188 h 768"/>
                  <a:gd name="connsiteX3" fmla="*/ 795 w 798"/>
                  <a:gd name="connsiteY3" fmla="*/ 284 h 768"/>
                  <a:gd name="connsiteX4" fmla="*/ 798 w 798"/>
                  <a:gd name="connsiteY4" fmla="*/ 381 h 768"/>
                  <a:gd name="connsiteX5" fmla="*/ 795 w 798"/>
                  <a:gd name="connsiteY5" fmla="*/ 479 h 768"/>
                  <a:gd name="connsiteX6" fmla="*/ 789 w 798"/>
                  <a:gd name="connsiteY6" fmla="*/ 575 h 768"/>
                  <a:gd name="connsiteX7" fmla="*/ 776 w 798"/>
                  <a:gd name="connsiteY7" fmla="*/ 669 h 768"/>
                  <a:gd name="connsiteX8" fmla="*/ 758 w 798"/>
                  <a:gd name="connsiteY8" fmla="*/ 762 h 768"/>
                  <a:gd name="connsiteX9" fmla="*/ 108 w 798"/>
                  <a:gd name="connsiteY9" fmla="*/ 768 h 768"/>
                  <a:gd name="connsiteX10" fmla="*/ 109 w 798"/>
                  <a:gd name="connsiteY10" fmla="*/ 2 h 768"/>
                  <a:gd name="connsiteX11" fmla="*/ 758 w 798"/>
                  <a:gd name="connsiteY11" fmla="*/ 0 h 768"/>
                  <a:gd name="connsiteX0" fmla="*/ 758 w 798"/>
                  <a:gd name="connsiteY0" fmla="*/ 142 h 910"/>
                  <a:gd name="connsiteX1" fmla="*/ 776 w 798"/>
                  <a:gd name="connsiteY1" fmla="*/ 235 h 910"/>
                  <a:gd name="connsiteX2" fmla="*/ 789 w 798"/>
                  <a:gd name="connsiteY2" fmla="*/ 330 h 910"/>
                  <a:gd name="connsiteX3" fmla="*/ 795 w 798"/>
                  <a:gd name="connsiteY3" fmla="*/ 426 h 910"/>
                  <a:gd name="connsiteX4" fmla="*/ 798 w 798"/>
                  <a:gd name="connsiteY4" fmla="*/ 523 h 910"/>
                  <a:gd name="connsiteX5" fmla="*/ 795 w 798"/>
                  <a:gd name="connsiteY5" fmla="*/ 621 h 910"/>
                  <a:gd name="connsiteX6" fmla="*/ 789 w 798"/>
                  <a:gd name="connsiteY6" fmla="*/ 717 h 910"/>
                  <a:gd name="connsiteX7" fmla="*/ 776 w 798"/>
                  <a:gd name="connsiteY7" fmla="*/ 811 h 910"/>
                  <a:gd name="connsiteX8" fmla="*/ 758 w 798"/>
                  <a:gd name="connsiteY8" fmla="*/ 904 h 910"/>
                  <a:gd name="connsiteX9" fmla="*/ 108 w 798"/>
                  <a:gd name="connsiteY9" fmla="*/ 910 h 910"/>
                  <a:gd name="connsiteX10" fmla="*/ 156 w 798"/>
                  <a:gd name="connsiteY10" fmla="*/ 0 h 910"/>
                  <a:gd name="connsiteX11" fmla="*/ 758 w 798"/>
                  <a:gd name="connsiteY11" fmla="*/ 142 h 910"/>
                  <a:gd name="connsiteX0" fmla="*/ 711 w 751"/>
                  <a:gd name="connsiteY0" fmla="*/ 142 h 1054"/>
                  <a:gd name="connsiteX1" fmla="*/ 729 w 751"/>
                  <a:gd name="connsiteY1" fmla="*/ 235 h 1054"/>
                  <a:gd name="connsiteX2" fmla="*/ 742 w 751"/>
                  <a:gd name="connsiteY2" fmla="*/ 330 h 1054"/>
                  <a:gd name="connsiteX3" fmla="*/ 748 w 751"/>
                  <a:gd name="connsiteY3" fmla="*/ 426 h 1054"/>
                  <a:gd name="connsiteX4" fmla="*/ 751 w 751"/>
                  <a:gd name="connsiteY4" fmla="*/ 523 h 1054"/>
                  <a:gd name="connsiteX5" fmla="*/ 748 w 751"/>
                  <a:gd name="connsiteY5" fmla="*/ 621 h 1054"/>
                  <a:gd name="connsiteX6" fmla="*/ 742 w 751"/>
                  <a:gd name="connsiteY6" fmla="*/ 717 h 1054"/>
                  <a:gd name="connsiteX7" fmla="*/ 729 w 751"/>
                  <a:gd name="connsiteY7" fmla="*/ 811 h 1054"/>
                  <a:gd name="connsiteX8" fmla="*/ 711 w 751"/>
                  <a:gd name="connsiteY8" fmla="*/ 904 h 1054"/>
                  <a:gd name="connsiteX9" fmla="*/ 108 w 751"/>
                  <a:gd name="connsiteY9" fmla="*/ 1054 h 1054"/>
                  <a:gd name="connsiteX10" fmla="*/ 109 w 751"/>
                  <a:gd name="connsiteY10" fmla="*/ 0 h 1054"/>
                  <a:gd name="connsiteX11" fmla="*/ 711 w 751"/>
                  <a:gd name="connsiteY11" fmla="*/ 142 h 1054"/>
                  <a:gd name="connsiteX0" fmla="*/ 710 w 750"/>
                  <a:gd name="connsiteY0" fmla="*/ 142 h 1050"/>
                  <a:gd name="connsiteX1" fmla="*/ 728 w 750"/>
                  <a:gd name="connsiteY1" fmla="*/ 235 h 1050"/>
                  <a:gd name="connsiteX2" fmla="*/ 741 w 750"/>
                  <a:gd name="connsiteY2" fmla="*/ 330 h 1050"/>
                  <a:gd name="connsiteX3" fmla="*/ 747 w 750"/>
                  <a:gd name="connsiteY3" fmla="*/ 426 h 1050"/>
                  <a:gd name="connsiteX4" fmla="*/ 750 w 750"/>
                  <a:gd name="connsiteY4" fmla="*/ 523 h 1050"/>
                  <a:gd name="connsiteX5" fmla="*/ 747 w 750"/>
                  <a:gd name="connsiteY5" fmla="*/ 621 h 1050"/>
                  <a:gd name="connsiteX6" fmla="*/ 741 w 750"/>
                  <a:gd name="connsiteY6" fmla="*/ 717 h 1050"/>
                  <a:gd name="connsiteX7" fmla="*/ 728 w 750"/>
                  <a:gd name="connsiteY7" fmla="*/ 811 h 1050"/>
                  <a:gd name="connsiteX8" fmla="*/ 710 w 750"/>
                  <a:gd name="connsiteY8" fmla="*/ 904 h 1050"/>
                  <a:gd name="connsiteX9" fmla="*/ 111 w 750"/>
                  <a:gd name="connsiteY9" fmla="*/ 1050 h 1050"/>
                  <a:gd name="connsiteX10" fmla="*/ 108 w 750"/>
                  <a:gd name="connsiteY10" fmla="*/ 0 h 1050"/>
                  <a:gd name="connsiteX11" fmla="*/ 710 w 750"/>
                  <a:gd name="connsiteY11" fmla="*/ 142 h 1050"/>
                  <a:gd name="connsiteX0" fmla="*/ 710 w 750"/>
                  <a:gd name="connsiteY0" fmla="*/ 142 h 1050"/>
                  <a:gd name="connsiteX1" fmla="*/ 728 w 750"/>
                  <a:gd name="connsiteY1" fmla="*/ 235 h 1050"/>
                  <a:gd name="connsiteX2" fmla="*/ 741 w 750"/>
                  <a:gd name="connsiteY2" fmla="*/ 330 h 1050"/>
                  <a:gd name="connsiteX3" fmla="*/ 747 w 750"/>
                  <a:gd name="connsiteY3" fmla="*/ 426 h 1050"/>
                  <a:gd name="connsiteX4" fmla="*/ 750 w 750"/>
                  <a:gd name="connsiteY4" fmla="*/ 523 h 1050"/>
                  <a:gd name="connsiteX5" fmla="*/ 747 w 750"/>
                  <a:gd name="connsiteY5" fmla="*/ 621 h 1050"/>
                  <a:gd name="connsiteX6" fmla="*/ 741 w 750"/>
                  <a:gd name="connsiteY6" fmla="*/ 717 h 1050"/>
                  <a:gd name="connsiteX7" fmla="*/ 728 w 750"/>
                  <a:gd name="connsiteY7" fmla="*/ 811 h 1050"/>
                  <a:gd name="connsiteX8" fmla="*/ 710 w 750"/>
                  <a:gd name="connsiteY8" fmla="*/ 904 h 1050"/>
                  <a:gd name="connsiteX9" fmla="*/ 111 w 750"/>
                  <a:gd name="connsiteY9" fmla="*/ 1050 h 1050"/>
                  <a:gd name="connsiteX10" fmla="*/ 108 w 750"/>
                  <a:gd name="connsiteY10" fmla="*/ 0 h 1050"/>
                  <a:gd name="connsiteX11" fmla="*/ 710 w 750"/>
                  <a:gd name="connsiteY11" fmla="*/ 142 h 1050"/>
                  <a:gd name="connsiteX0" fmla="*/ 602 w 642"/>
                  <a:gd name="connsiteY0" fmla="*/ 142 h 1050"/>
                  <a:gd name="connsiteX1" fmla="*/ 620 w 642"/>
                  <a:gd name="connsiteY1" fmla="*/ 235 h 1050"/>
                  <a:gd name="connsiteX2" fmla="*/ 633 w 642"/>
                  <a:gd name="connsiteY2" fmla="*/ 330 h 1050"/>
                  <a:gd name="connsiteX3" fmla="*/ 639 w 642"/>
                  <a:gd name="connsiteY3" fmla="*/ 426 h 1050"/>
                  <a:gd name="connsiteX4" fmla="*/ 642 w 642"/>
                  <a:gd name="connsiteY4" fmla="*/ 523 h 1050"/>
                  <a:gd name="connsiteX5" fmla="*/ 639 w 642"/>
                  <a:gd name="connsiteY5" fmla="*/ 621 h 1050"/>
                  <a:gd name="connsiteX6" fmla="*/ 633 w 642"/>
                  <a:gd name="connsiteY6" fmla="*/ 717 h 1050"/>
                  <a:gd name="connsiteX7" fmla="*/ 620 w 642"/>
                  <a:gd name="connsiteY7" fmla="*/ 811 h 1050"/>
                  <a:gd name="connsiteX8" fmla="*/ 602 w 642"/>
                  <a:gd name="connsiteY8" fmla="*/ 904 h 1050"/>
                  <a:gd name="connsiteX9" fmla="*/ 3 w 642"/>
                  <a:gd name="connsiteY9" fmla="*/ 1050 h 1050"/>
                  <a:gd name="connsiteX10" fmla="*/ 0 w 642"/>
                  <a:gd name="connsiteY10" fmla="*/ 0 h 1050"/>
                  <a:gd name="connsiteX11" fmla="*/ 602 w 642"/>
                  <a:gd name="connsiteY11" fmla="*/ 142 h 1050"/>
                  <a:gd name="connsiteX0" fmla="*/ 602 w 642"/>
                  <a:gd name="connsiteY0" fmla="*/ 142 h 1050"/>
                  <a:gd name="connsiteX1" fmla="*/ 620 w 642"/>
                  <a:gd name="connsiteY1" fmla="*/ 235 h 1050"/>
                  <a:gd name="connsiteX2" fmla="*/ 633 w 642"/>
                  <a:gd name="connsiteY2" fmla="*/ 330 h 1050"/>
                  <a:gd name="connsiteX3" fmla="*/ 639 w 642"/>
                  <a:gd name="connsiteY3" fmla="*/ 426 h 1050"/>
                  <a:gd name="connsiteX4" fmla="*/ 642 w 642"/>
                  <a:gd name="connsiteY4" fmla="*/ 523 h 1050"/>
                  <a:gd name="connsiteX5" fmla="*/ 639 w 642"/>
                  <a:gd name="connsiteY5" fmla="*/ 621 h 1050"/>
                  <a:gd name="connsiteX6" fmla="*/ 633 w 642"/>
                  <a:gd name="connsiteY6" fmla="*/ 717 h 1050"/>
                  <a:gd name="connsiteX7" fmla="*/ 620 w 642"/>
                  <a:gd name="connsiteY7" fmla="*/ 811 h 1050"/>
                  <a:gd name="connsiteX8" fmla="*/ 602 w 642"/>
                  <a:gd name="connsiteY8" fmla="*/ 904 h 1050"/>
                  <a:gd name="connsiteX9" fmla="*/ 3 w 642"/>
                  <a:gd name="connsiteY9" fmla="*/ 1050 h 1050"/>
                  <a:gd name="connsiteX10" fmla="*/ 0 w 642"/>
                  <a:gd name="connsiteY10" fmla="*/ 0 h 1050"/>
                  <a:gd name="connsiteX11" fmla="*/ 602 w 642"/>
                  <a:gd name="connsiteY11" fmla="*/ 142 h 1050"/>
                  <a:gd name="connsiteX0" fmla="*/ 602 w 642"/>
                  <a:gd name="connsiteY0" fmla="*/ 142 h 1050"/>
                  <a:gd name="connsiteX1" fmla="*/ 620 w 642"/>
                  <a:gd name="connsiteY1" fmla="*/ 235 h 1050"/>
                  <a:gd name="connsiteX2" fmla="*/ 633 w 642"/>
                  <a:gd name="connsiteY2" fmla="*/ 330 h 1050"/>
                  <a:gd name="connsiteX3" fmla="*/ 639 w 642"/>
                  <a:gd name="connsiteY3" fmla="*/ 426 h 1050"/>
                  <a:gd name="connsiteX4" fmla="*/ 642 w 642"/>
                  <a:gd name="connsiteY4" fmla="*/ 523 h 1050"/>
                  <a:gd name="connsiteX5" fmla="*/ 639 w 642"/>
                  <a:gd name="connsiteY5" fmla="*/ 621 h 1050"/>
                  <a:gd name="connsiteX6" fmla="*/ 633 w 642"/>
                  <a:gd name="connsiteY6" fmla="*/ 717 h 1050"/>
                  <a:gd name="connsiteX7" fmla="*/ 620 w 642"/>
                  <a:gd name="connsiteY7" fmla="*/ 811 h 1050"/>
                  <a:gd name="connsiteX8" fmla="*/ 602 w 642"/>
                  <a:gd name="connsiteY8" fmla="*/ 904 h 1050"/>
                  <a:gd name="connsiteX9" fmla="*/ 3 w 642"/>
                  <a:gd name="connsiteY9" fmla="*/ 1050 h 1050"/>
                  <a:gd name="connsiteX10" fmla="*/ 0 w 642"/>
                  <a:gd name="connsiteY10" fmla="*/ 0 h 1050"/>
                  <a:gd name="connsiteX11" fmla="*/ 602 w 642"/>
                  <a:gd name="connsiteY11" fmla="*/ 142 h 1050"/>
                  <a:gd name="connsiteX0" fmla="*/ 602 w 642"/>
                  <a:gd name="connsiteY0" fmla="*/ 142 h 1050"/>
                  <a:gd name="connsiteX1" fmla="*/ 620 w 642"/>
                  <a:gd name="connsiteY1" fmla="*/ 235 h 1050"/>
                  <a:gd name="connsiteX2" fmla="*/ 633 w 642"/>
                  <a:gd name="connsiteY2" fmla="*/ 330 h 1050"/>
                  <a:gd name="connsiteX3" fmla="*/ 639 w 642"/>
                  <a:gd name="connsiteY3" fmla="*/ 426 h 1050"/>
                  <a:gd name="connsiteX4" fmla="*/ 642 w 642"/>
                  <a:gd name="connsiteY4" fmla="*/ 523 h 1050"/>
                  <a:gd name="connsiteX5" fmla="*/ 639 w 642"/>
                  <a:gd name="connsiteY5" fmla="*/ 621 h 1050"/>
                  <a:gd name="connsiteX6" fmla="*/ 633 w 642"/>
                  <a:gd name="connsiteY6" fmla="*/ 717 h 1050"/>
                  <a:gd name="connsiteX7" fmla="*/ 620 w 642"/>
                  <a:gd name="connsiteY7" fmla="*/ 811 h 1050"/>
                  <a:gd name="connsiteX8" fmla="*/ 602 w 642"/>
                  <a:gd name="connsiteY8" fmla="*/ 904 h 1050"/>
                  <a:gd name="connsiteX9" fmla="*/ 3 w 642"/>
                  <a:gd name="connsiteY9" fmla="*/ 1050 h 1050"/>
                  <a:gd name="connsiteX10" fmla="*/ 0 w 642"/>
                  <a:gd name="connsiteY10" fmla="*/ 0 h 1050"/>
                  <a:gd name="connsiteX11" fmla="*/ 602 w 642"/>
                  <a:gd name="connsiteY11" fmla="*/ 142 h 1050"/>
                  <a:gd name="connsiteX0" fmla="*/ 602 w 642"/>
                  <a:gd name="connsiteY0" fmla="*/ 142 h 1050"/>
                  <a:gd name="connsiteX1" fmla="*/ 620 w 642"/>
                  <a:gd name="connsiteY1" fmla="*/ 235 h 1050"/>
                  <a:gd name="connsiteX2" fmla="*/ 633 w 642"/>
                  <a:gd name="connsiteY2" fmla="*/ 330 h 1050"/>
                  <a:gd name="connsiteX3" fmla="*/ 639 w 642"/>
                  <a:gd name="connsiteY3" fmla="*/ 426 h 1050"/>
                  <a:gd name="connsiteX4" fmla="*/ 642 w 642"/>
                  <a:gd name="connsiteY4" fmla="*/ 523 h 1050"/>
                  <a:gd name="connsiteX5" fmla="*/ 639 w 642"/>
                  <a:gd name="connsiteY5" fmla="*/ 621 h 1050"/>
                  <a:gd name="connsiteX6" fmla="*/ 633 w 642"/>
                  <a:gd name="connsiteY6" fmla="*/ 717 h 1050"/>
                  <a:gd name="connsiteX7" fmla="*/ 620 w 642"/>
                  <a:gd name="connsiteY7" fmla="*/ 811 h 1050"/>
                  <a:gd name="connsiteX8" fmla="*/ 602 w 642"/>
                  <a:gd name="connsiteY8" fmla="*/ 904 h 1050"/>
                  <a:gd name="connsiteX9" fmla="*/ 3 w 642"/>
                  <a:gd name="connsiteY9" fmla="*/ 1050 h 1050"/>
                  <a:gd name="connsiteX10" fmla="*/ 0 w 642"/>
                  <a:gd name="connsiteY10" fmla="*/ 0 h 1050"/>
                  <a:gd name="connsiteX11" fmla="*/ 602 w 642"/>
                  <a:gd name="connsiteY11" fmla="*/ 142 h 1050"/>
                  <a:gd name="connsiteX0" fmla="*/ 602 w 642"/>
                  <a:gd name="connsiteY0" fmla="*/ 142 h 1050"/>
                  <a:gd name="connsiteX1" fmla="*/ 620 w 642"/>
                  <a:gd name="connsiteY1" fmla="*/ 235 h 1050"/>
                  <a:gd name="connsiteX2" fmla="*/ 633 w 642"/>
                  <a:gd name="connsiteY2" fmla="*/ 330 h 1050"/>
                  <a:gd name="connsiteX3" fmla="*/ 639 w 642"/>
                  <a:gd name="connsiteY3" fmla="*/ 426 h 1050"/>
                  <a:gd name="connsiteX4" fmla="*/ 642 w 642"/>
                  <a:gd name="connsiteY4" fmla="*/ 523 h 1050"/>
                  <a:gd name="connsiteX5" fmla="*/ 639 w 642"/>
                  <a:gd name="connsiteY5" fmla="*/ 621 h 1050"/>
                  <a:gd name="connsiteX6" fmla="*/ 633 w 642"/>
                  <a:gd name="connsiteY6" fmla="*/ 717 h 1050"/>
                  <a:gd name="connsiteX7" fmla="*/ 620 w 642"/>
                  <a:gd name="connsiteY7" fmla="*/ 811 h 1050"/>
                  <a:gd name="connsiteX8" fmla="*/ 602 w 642"/>
                  <a:gd name="connsiteY8" fmla="*/ 904 h 1050"/>
                  <a:gd name="connsiteX9" fmla="*/ 3 w 642"/>
                  <a:gd name="connsiteY9" fmla="*/ 1050 h 1050"/>
                  <a:gd name="connsiteX10" fmla="*/ 0 w 642"/>
                  <a:gd name="connsiteY10" fmla="*/ 0 h 1050"/>
                  <a:gd name="connsiteX11" fmla="*/ 602 w 642"/>
                  <a:gd name="connsiteY11" fmla="*/ 142 h 1050"/>
                  <a:gd name="connsiteX0" fmla="*/ 602 w 642"/>
                  <a:gd name="connsiteY0" fmla="*/ 142 h 1050"/>
                  <a:gd name="connsiteX1" fmla="*/ 620 w 642"/>
                  <a:gd name="connsiteY1" fmla="*/ 235 h 1050"/>
                  <a:gd name="connsiteX2" fmla="*/ 633 w 642"/>
                  <a:gd name="connsiteY2" fmla="*/ 330 h 1050"/>
                  <a:gd name="connsiteX3" fmla="*/ 639 w 642"/>
                  <a:gd name="connsiteY3" fmla="*/ 426 h 1050"/>
                  <a:gd name="connsiteX4" fmla="*/ 642 w 642"/>
                  <a:gd name="connsiteY4" fmla="*/ 523 h 1050"/>
                  <a:gd name="connsiteX5" fmla="*/ 639 w 642"/>
                  <a:gd name="connsiteY5" fmla="*/ 621 h 1050"/>
                  <a:gd name="connsiteX6" fmla="*/ 633 w 642"/>
                  <a:gd name="connsiteY6" fmla="*/ 717 h 1050"/>
                  <a:gd name="connsiteX7" fmla="*/ 620 w 642"/>
                  <a:gd name="connsiteY7" fmla="*/ 811 h 1050"/>
                  <a:gd name="connsiteX8" fmla="*/ 602 w 642"/>
                  <a:gd name="connsiteY8" fmla="*/ 904 h 1050"/>
                  <a:gd name="connsiteX9" fmla="*/ 3 w 642"/>
                  <a:gd name="connsiteY9" fmla="*/ 1050 h 1050"/>
                  <a:gd name="connsiteX10" fmla="*/ 0 w 642"/>
                  <a:gd name="connsiteY10" fmla="*/ 0 h 1050"/>
                  <a:gd name="connsiteX11" fmla="*/ 602 w 642"/>
                  <a:gd name="connsiteY11" fmla="*/ 142 h 1050"/>
                  <a:gd name="connsiteX0" fmla="*/ 602 w 642"/>
                  <a:gd name="connsiteY0" fmla="*/ 142 h 1050"/>
                  <a:gd name="connsiteX1" fmla="*/ 620 w 642"/>
                  <a:gd name="connsiteY1" fmla="*/ 235 h 1050"/>
                  <a:gd name="connsiteX2" fmla="*/ 633 w 642"/>
                  <a:gd name="connsiteY2" fmla="*/ 330 h 1050"/>
                  <a:gd name="connsiteX3" fmla="*/ 639 w 642"/>
                  <a:gd name="connsiteY3" fmla="*/ 426 h 1050"/>
                  <a:gd name="connsiteX4" fmla="*/ 642 w 642"/>
                  <a:gd name="connsiteY4" fmla="*/ 523 h 1050"/>
                  <a:gd name="connsiteX5" fmla="*/ 639 w 642"/>
                  <a:gd name="connsiteY5" fmla="*/ 621 h 1050"/>
                  <a:gd name="connsiteX6" fmla="*/ 633 w 642"/>
                  <a:gd name="connsiteY6" fmla="*/ 717 h 1050"/>
                  <a:gd name="connsiteX7" fmla="*/ 620 w 642"/>
                  <a:gd name="connsiteY7" fmla="*/ 811 h 1050"/>
                  <a:gd name="connsiteX8" fmla="*/ 602 w 642"/>
                  <a:gd name="connsiteY8" fmla="*/ 904 h 1050"/>
                  <a:gd name="connsiteX9" fmla="*/ 3 w 642"/>
                  <a:gd name="connsiteY9" fmla="*/ 1050 h 1050"/>
                  <a:gd name="connsiteX10" fmla="*/ 0 w 642"/>
                  <a:gd name="connsiteY10" fmla="*/ 0 h 1050"/>
                  <a:gd name="connsiteX11" fmla="*/ 602 w 642"/>
                  <a:gd name="connsiteY11" fmla="*/ 142 h 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" h="1050">
                    <a:moveTo>
                      <a:pt x="602" y="142"/>
                    </a:moveTo>
                    <a:lnTo>
                      <a:pt x="620" y="235"/>
                    </a:lnTo>
                    <a:cubicBezTo>
                      <a:pt x="624" y="267"/>
                      <a:pt x="629" y="298"/>
                      <a:pt x="633" y="330"/>
                    </a:cubicBezTo>
                    <a:lnTo>
                      <a:pt x="639" y="426"/>
                    </a:lnTo>
                    <a:cubicBezTo>
                      <a:pt x="640" y="458"/>
                      <a:pt x="641" y="491"/>
                      <a:pt x="642" y="523"/>
                    </a:cubicBezTo>
                    <a:cubicBezTo>
                      <a:pt x="641" y="556"/>
                      <a:pt x="640" y="588"/>
                      <a:pt x="639" y="621"/>
                    </a:cubicBezTo>
                    <a:lnTo>
                      <a:pt x="633" y="717"/>
                    </a:lnTo>
                    <a:cubicBezTo>
                      <a:pt x="629" y="748"/>
                      <a:pt x="624" y="780"/>
                      <a:pt x="620" y="811"/>
                    </a:cubicBezTo>
                    <a:lnTo>
                      <a:pt x="602" y="904"/>
                    </a:lnTo>
                    <a:lnTo>
                      <a:pt x="3" y="1050"/>
                    </a:lnTo>
                    <a:cubicBezTo>
                      <a:pt x="111" y="739"/>
                      <a:pt x="70" y="219"/>
                      <a:pt x="0" y="0"/>
                    </a:cubicBezTo>
                    <a:lnTo>
                      <a:pt x="602" y="1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6170613" y="2743200"/>
                <a:ext cx="1095375" cy="167640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689" y="146"/>
                  </a:cxn>
                  <a:cxn ang="0">
                    <a:pos x="663" y="238"/>
                  </a:cxn>
                  <a:cxn ang="0">
                    <a:pos x="643" y="331"/>
                  </a:cxn>
                  <a:cxn ang="0">
                    <a:pos x="631" y="429"/>
                  </a:cxn>
                  <a:cxn ang="0">
                    <a:pos x="627" y="527"/>
                  </a:cxn>
                  <a:cxn ang="0">
                    <a:pos x="631" y="627"/>
                  </a:cxn>
                  <a:cxn ang="0">
                    <a:pos x="643" y="725"/>
                  </a:cxn>
                  <a:cxn ang="0">
                    <a:pos x="663" y="821"/>
                  </a:cxn>
                  <a:cxn ang="0">
                    <a:pos x="690" y="912"/>
                  </a:cxn>
                  <a:cxn ang="0">
                    <a:pos x="79" y="1056"/>
                  </a:cxn>
                  <a:cxn ang="0">
                    <a:pos x="51" y="954"/>
                  </a:cxn>
                  <a:cxn ang="0">
                    <a:pos x="29" y="850"/>
                  </a:cxn>
                  <a:cxn ang="0">
                    <a:pos x="12" y="744"/>
                  </a:cxn>
                  <a:cxn ang="0">
                    <a:pos x="3" y="637"/>
                  </a:cxn>
                  <a:cxn ang="0">
                    <a:pos x="0" y="527"/>
                  </a:cxn>
                  <a:cxn ang="0">
                    <a:pos x="3" y="417"/>
                  </a:cxn>
                  <a:cxn ang="0">
                    <a:pos x="12" y="310"/>
                  </a:cxn>
                  <a:cxn ang="0">
                    <a:pos x="29" y="205"/>
                  </a:cxn>
                  <a:cxn ang="0">
                    <a:pos x="50" y="102"/>
                  </a:cxn>
                  <a:cxn ang="0">
                    <a:pos x="77" y="0"/>
                  </a:cxn>
                </a:cxnLst>
                <a:rect l="0" t="0" r="r" b="b"/>
                <a:pathLst>
                  <a:path w="690" h="1056">
                    <a:moveTo>
                      <a:pt x="77" y="0"/>
                    </a:moveTo>
                    <a:lnTo>
                      <a:pt x="689" y="146"/>
                    </a:lnTo>
                    <a:lnTo>
                      <a:pt x="663" y="238"/>
                    </a:lnTo>
                    <a:lnTo>
                      <a:pt x="643" y="331"/>
                    </a:lnTo>
                    <a:lnTo>
                      <a:pt x="631" y="429"/>
                    </a:lnTo>
                    <a:lnTo>
                      <a:pt x="627" y="527"/>
                    </a:lnTo>
                    <a:lnTo>
                      <a:pt x="631" y="627"/>
                    </a:lnTo>
                    <a:lnTo>
                      <a:pt x="643" y="725"/>
                    </a:lnTo>
                    <a:lnTo>
                      <a:pt x="663" y="821"/>
                    </a:lnTo>
                    <a:lnTo>
                      <a:pt x="690" y="912"/>
                    </a:lnTo>
                    <a:lnTo>
                      <a:pt x="79" y="1056"/>
                    </a:lnTo>
                    <a:lnTo>
                      <a:pt x="51" y="954"/>
                    </a:lnTo>
                    <a:lnTo>
                      <a:pt x="29" y="850"/>
                    </a:lnTo>
                    <a:lnTo>
                      <a:pt x="12" y="744"/>
                    </a:lnTo>
                    <a:lnTo>
                      <a:pt x="3" y="637"/>
                    </a:lnTo>
                    <a:lnTo>
                      <a:pt x="0" y="527"/>
                    </a:lnTo>
                    <a:lnTo>
                      <a:pt x="3" y="417"/>
                    </a:lnTo>
                    <a:lnTo>
                      <a:pt x="12" y="310"/>
                    </a:lnTo>
                    <a:lnTo>
                      <a:pt x="29" y="205"/>
                    </a:lnTo>
                    <a:lnTo>
                      <a:pt x="50" y="102"/>
                    </a:lnTo>
                    <a:lnTo>
                      <a:pt x="7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</a:schemeClr>
                  </a:gs>
                  <a:gs pos="55000">
                    <a:schemeClr val="tx2">
                      <a:lumMod val="40000"/>
                      <a:lumOff val="60000"/>
                      <a:alpha val="7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7389813" y="3028950"/>
              <a:ext cx="1133475" cy="111125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709" y="155"/>
                </a:cxn>
                <a:cxn ang="0">
                  <a:pos x="687" y="200"/>
                </a:cxn>
                <a:cxn ang="0">
                  <a:pos x="671" y="246"/>
                </a:cxn>
                <a:cxn ang="0">
                  <a:pos x="660" y="296"/>
                </a:cxn>
                <a:cxn ang="0">
                  <a:pos x="657" y="347"/>
                </a:cxn>
                <a:cxn ang="0">
                  <a:pos x="662" y="402"/>
                </a:cxn>
                <a:cxn ang="0">
                  <a:pos x="673" y="453"/>
                </a:cxn>
                <a:cxn ang="0">
                  <a:pos x="691" y="502"/>
                </a:cxn>
                <a:cxn ang="0">
                  <a:pos x="714" y="548"/>
                </a:cxn>
                <a:cxn ang="0">
                  <a:pos x="61" y="700"/>
                </a:cxn>
                <a:cxn ang="0">
                  <a:pos x="35" y="617"/>
                </a:cxn>
                <a:cxn ang="0">
                  <a:pos x="17" y="529"/>
                </a:cxn>
                <a:cxn ang="0">
                  <a:pos x="4" y="439"/>
                </a:cxn>
                <a:cxn ang="0">
                  <a:pos x="0" y="347"/>
                </a:cxn>
                <a:cxn ang="0">
                  <a:pos x="4" y="257"/>
                </a:cxn>
                <a:cxn ang="0">
                  <a:pos x="15" y="168"/>
                </a:cxn>
                <a:cxn ang="0">
                  <a:pos x="33" y="83"/>
                </a:cxn>
                <a:cxn ang="0">
                  <a:pos x="60" y="0"/>
                </a:cxn>
              </a:cxnLst>
              <a:rect l="0" t="0" r="r" b="b"/>
              <a:pathLst>
                <a:path w="714" h="700">
                  <a:moveTo>
                    <a:pt x="60" y="0"/>
                  </a:moveTo>
                  <a:lnTo>
                    <a:pt x="709" y="155"/>
                  </a:lnTo>
                  <a:lnTo>
                    <a:pt x="687" y="200"/>
                  </a:lnTo>
                  <a:lnTo>
                    <a:pt x="671" y="246"/>
                  </a:lnTo>
                  <a:lnTo>
                    <a:pt x="660" y="296"/>
                  </a:lnTo>
                  <a:lnTo>
                    <a:pt x="657" y="347"/>
                  </a:lnTo>
                  <a:lnTo>
                    <a:pt x="662" y="402"/>
                  </a:lnTo>
                  <a:lnTo>
                    <a:pt x="673" y="453"/>
                  </a:lnTo>
                  <a:lnTo>
                    <a:pt x="691" y="502"/>
                  </a:lnTo>
                  <a:lnTo>
                    <a:pt x="714" y="548"/>
                  </a:lnTo>
                  <a:lnTo>
                    <a:pt x="61" y="700"/>
                  </a:lnTo>
                  <a:lnTo>
                    <a:pt x="35" y="617"/>
                  </a:lnTo>
                  <a:lnTo>
                    <a:pt x="17" y="529"/>
                  </a:lnTo>
                  <a:lnTo>
                    <a:pt x="4" y="439"/>
                  </a:lnTo>
                  <a:lnTo>
                    <a:pt x="0" y="347"/>
                  </a:lnTo>
                  <a:lnTo>
                    <a:pt x="4" y="257"/>
                  </a:lnTo>
                  <a:lnTo>
                    <a:pt x="15" y="168"/>
                  </a:lnTo>
                  <a:lnTo>
                    <a:pt x="33" y="8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F57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24"/>
            <p:cNvGrpSpPr/>
            <p:nvPr/>
          </p:nvGrpSpPr>
          <p:grpSpPr>
            <a:xfrm>
              <a:off x="7389813" y="3028950"/>
              <a:ext cx="1162050" cy="1111250"/>
              <a:chOff x="7389813" y="3028950"/>
              <a:chExt cx="1162050" cy="1111250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7491412" y="3036887"/>
                <a:ext cx="1060451" cy="1095376"/>
              </a:xfrm>
              <a:custGeom>
                <a:avLst/>
                <a:gdLst>
                  <a:gd name="connsiteX0" fmla="*/ 796 w 816"/>
                  <a:gd name="connsiteY0" fmla="*/ 0 h 405"/>
                  <a:gd name="connsiteX1" fmla="*/ 805 w 816"/>
                  <a:gd name="connsiteY1" fmla="*/ 60 h 405"/>
                  <a:gd name="connsiteX2" fmla="*/ 812 w 816"/>
                  <a:gd name="connsiteY2" fmla="*/ 120 h 405"/>
                  <a:gd name="connsiteX3" fmla="*/ 816 w 816"/>
                  <a:gd name="connsiteY3" fmla="*/ 181 h 405"/>
                  <a:gd name="connsiteX4" fmla="*/ 816 w 816"/>
                  <a:gd name="connsiteY4" fmla="*/ 253 h 405"/>
                  <a:gd name="connsiteX5" fmla="*/ 811 w 816"/>
                  <a:gd name="connsiteY5" fmla="*/ 325 h 405"/>
                  <a:gd name="connsiteX6" fmla="*/ 801 w 816"/>
                  <a:gd name="connsiteY6" fmla="*/ 395 h 405"/>
                  <a:gd name="connsiteX7" fmla="*/ 109 w 816"/>
                  <a:gd name="connsiteY7" fmla="*/ 405 h 405"/>
                  <a:gd name="connsiteX8" fmla="*/ 148 w 816"/>
                  <a:gd name="connsiteY8" fmla="*/ 310 h 405"/>
                  <a:gd name="connsiteX9" fmla="*/ 158 w 816"/>
                  <a:gd name="connsiteY9" fmla="*/ 257 h 405"/>
                  <a:gd name="connsiteX10" fmla="*/ 159 w 816"/>
                  <a:gd name="connsiteY10" fmla="*/ 203 h 405"/>
                  <a:gd name="connsiteX11" fmla="*/ 155 w 816"/>
                  <a:gd name="connsiteY11" fmla="*/ 152 h 405"/>
                  <a:gd name="connsiteX12" fmla="*/ 144 w 816"/>
                  <a:gd name="connsiteY12" fmla="*/ 102 h 405"/>
                  <a:gd name="connsiteX13" fmla="*/ 126 w 816"/>
                  <a:gd name="connsiteY13" fmla="*/ 56 h 405"/>
                  <a:gd name="connsiteX14" fmla="*/ 102 w 816"/>
                  <a:gd name="connsiteY14" fmla="*/ 13 h 405"/>
                  <a:gd name="connsiteX15" fmla="*/ 796 w 816"/>
                  <a:gd name="connsiteY15" fmla="*/ 0 h 405"/>
                  <a:gd name="connsiteX0" fmla="*/ 794 w 814"/>
                  <a:gd name="connsiteY0" fmla="*/ 0 h 405"/>
                  <a:gd name="connsiteX1" fmla="*/ 803 w 814"/>
                  <a:gd name="connsiteY1" fmla="*/ 60 h 405"/>
                  <a:gd name="connsiteX2" fmla="*/ 810 w 814"/>
                  <a:gd name="connsiteY2" fmla="*/ 120 h 405"/>
                  <a:gd name="connsiteX3" fmla="*/ 814 w 814"/>
                  <a:gd name="connsiteY3" fmla="*/ 181 h 405"/>
                  <a:gd name="connsiteX4" fmla="*/ 814 w 814"/>
                  <a:gd name="connsiteY4" fmla="*/ 253 h 405"/>
                  <a:gd name="connsiteX5" fmla="*/ 809 w 814"/>
                  <a:gd name="connsiteY5" fmla="*/ 325 h 405"/>
                  <a:gd name="connsiteX6" fmla="*/ 799 w 814"/>
                  <a:gd name="connsiteY6" fmla="*/ 395 h 405"/>
                  <a:gd name="connsiteX7" fmla="*/ 107 w 814"/>
                  <a:gd name="connsiteY7" fmla="*/ 405 h 405"/>
                  <a:gd name="connsiteX8" fmla="*/ 156 w 814"/>
                  <a:gd name="connsiteY8" fmla="*/ 257 h 405"/>
                  <a:gd name="connsiteX9" fmla="*/ 157 w 814"/>
                  <a:gd name="connsiteY9" fmla="*/ 203 h 405"/>
                  <a:gd name="connsiteX10" fmla="*/ 153 w 814"/>
                  <a:gd name="connsiteY10" fmla="*/ 152 h 405"/>
                  <a:gd name="connsiteX11" fmla="*/ 142 w 814"/>
                  <a:gd name="connsiteY11" fmla="*/ 102 h 405"/>
                  <a:gd name="connsiteX12" fmla="*/ 124 w 814"/>
                  <a:gd name="connsiteY12" fmla="*/ 56 h 405"/>
                  <a:gd name="connsiteX13" fmla="*/ 100 w 814"/>
                  <a:gd name="connsiteY13" fmla="*/ 13 h 405"/>
                  <a:gd name="connsiteX14" fmla="*/ 794 w 814"/>
                  <a:gd name="connsiteY14" fmla="*/ 0 h 405"/>
                  <a:gd name="connsiteX0" fmla="*/ 794 w 814"/>
                  <a:gd name="connsiteY0" fmla="*/ 0 h 405"/>
                  <a:gd name="connsiteX1" fmla="*/ 803 w 814"/>
                  <a:gd name="connsiteY1" fmla="*/ 60 h 405"/>
                  <a:gd name="connsiteX2" fmla="*/ 810 w 814"/>
                  <a:gd name="connsiteY2" fmla="*/ 120 h 405"/>
                  <a:gd name="connsiteX3" fmla="*/ 814 w 814"/>
                  <a:gd name="connsiteY3" fmla="*/ 181 h 405"/>
                  <a:gd name="connsiteX4" fmla="*/ 814 w 814"/>
                  <a:gd name="connsiteY4" fmla="*/ 253 h 405"/>
                  <a:gd name="connsiteX5" fmla="*/ 809 w 814"/>
                  <a:gd name="connsiteY5" fmla="*/ 325 h 405"/>
                  <a:gd name="connsiteX6" fmla="*/ 799 w 814"/>
                  <a:gd name="connsiteY6" fmla="*/ 395 h 405"/>
                  <a:gd name="connsiteX7" fmla="*/ 107 w 814"/>
                  <a:gd name="connsiteY7" fmla="*/ 405 h 405"/>
                  <a:gd name="connsiteX8" fmla="*/ 157 w 814"/>
                  <a:gd name="connsiteY8" fmla="*/ 203 h 405"/>
                  <a:gd name="connsiteX9" fmla="*/ 153 w 814"/>
                  <a:gd name="connsiteY9" fmla="*/ 152 h 405"/>
                  <a:gd name="connsiteX10" fmla="*/ 142 w 814"/>
                  <a:gd name="connsiteY10" fmla="*/ 102 h 405"/>
                  <a:gd name="connsiteX11" fmla="*/ 124 w 814"/>
                  <a:gd name="connsiteY11" fmla="*/ 56 h 405"/>
                  <a:gd name="connsiteX12" fmla="*/ 100 w 814"/>
                  <a:gd name="connsiteY12" fmla="*/ 13 h 405"/>
                  <a:gd name="connsiteX13" fmla="*/ 794 w 814"/>
                  <a:gd name="connsiteY13" fmla="*/ 0 h 405"/>
                  <a:gd name="connsiteX0" fmla="*/ 795 w 815"/>
                  <a:gd name="connsiteY0" fmla="*/ 0 h 405"/>
                  <a:gd name="connsiteX1" fmla="*/ 804 w 815"/>
                  <a:gd name="connsiteY1" fmla="*/ 60 h 405"/>
                  <a:gd name="connsiteX2" fmla="*/ 811 w 815"/>
                  <a:gd name="connsiteY2" fmla="*/ 120 h 405"/>
                  <a:gd name="connsiteX3" fmla="*/ 815 w 815"/>
                  <a:gd name="connsiteY3" fmla="*/ 181 h 405"/>
                  <a:gd name="connsiteX4" fmla="*/ 815 w 815"/>
                  <a:gd name="connsiteY4" fmla="*/ 253 h 405"/>
                  <a:gd name="connsiteX5" fmla="*/ 810 w 815"/>
                  <a:gd name="connsiteY5" fmla="*/ 325 h 405"/>
                  <a:gd name="connsiteX6" fmla="*/ 800 w 815"/>
                  <a:gd name="connsiteY6" fmla="*/ 395 h 405"/>
                  <a:gd name="connsiteX7" fmla="*/ 108 w 815"/>
                  <a:gd name="connsiteY7" fmla="*/ 405 h 405"/>
                  <a:gd name="connsiteX8" fmla="*/ 154 w 815"/>
                  <a:gd name="connsiteY8" fmla="*/ 152 h 405"/>
                  <a:gd name="connsiteX9" fmla="*/ 143 w 815"/>
                  <a:gd name="connsiteY9" fmla="*/ 102 h 405"/>
                  <a:gd name="connsiteX10" fmla="*/ 125 w 815"/>
                  <a:gd name="connsiteY10" fmla="*/ 56 h 405"/>
                  <a:gd name="connsiteX11" fmla="*/ 101 w 815"/>
                  <a:gd name="connsiteY11" fmla="*/ 13 h 405"/>
                  <a:gd name="connsiteX12" fmla="*/ 795 w 815"/>
                  <a:gd name="connsiteY12" fmla="*/ 0 h 405"/>
                  <a:gd name="connsiteX0" fmla="*/ 796 w 816"/>
                  <a:gd name="connsiteY0" fmla="*/ 0 h 405"/>
                  <a:gd name="connsiteX1" fmla="*/ 805 w 816"/>
                  <a:gd name="connsiteY1" fmla="*/ 60 h 405"/>
                  <a:gd name="connsiteX2" fmla="*/ 812 w 816"/>
                  <a:gd name="connsiteY2" fmla="*/ 120 h 405"/>
                  <a:gd name="connsiteX3" fmla="*/ 816 w 816"/>
                  <a:gd name="connsiteY3" fmla="*/ 181 h 405"/>
                  <a:gd name="connsiteX4" fmla="*/ 816 w 816"/>
                  <a:gd name="connsiteY4" fmla="*/ 253 h 405"/>
                  <a:gd name="connsiteX5" fmla="*/ 811 w 816"/>
                  <a:gd name="connsiteY5" fmla="*/ 325 h 405"/>
                  <a:gd name="connsiteX6" fmla="*/ 801 w 816"/>
                  <a:gd name="connsiteY6" fmla="*/ 395 h 405"/>
                  <a:gd name="connsiteX7" fmla="*/ 109 w 816"/>
                  <a:gd name="connsiteY7" fmla="*/ 405 h 405"/>
                  <a:gd name="connsiteX8" fmla="*/ 144 w 816"/>
                  <a:gd name="connsiteY8" fmla="*/ 102 h 405"/>
                  <a:gd name="connsiteX9" fmla="*/ 126 w 816"/>
                  <a:gd name="connsiteY9" fmla="*/ 56 h 405"/>
                  <a:gd name="connsiteX10" fmla="*/ 102 w 816"/>
                  <a:gd name="connsiteY10" fmla="*/ 13 h 405"/>
                  <a:gd name="connsiteX11" fmla="*/ 796 w 816"/>
                  <a:gd name="connsiteY11" fmla="*/ 0 h 405"/>
                  <a:gd name="connsiteX0" fmla="*/ 799 w 819"/>
                  <a:gd name="connsiteY0" fmla="*/ 0 h 405"/>
                  <a:gd name="connsiteX1" fmla="*/ 808 w 819"/>
                  <a:gd name="connsiteY1" fmla="*/ 60 h 405"/>
                  <a:gd name="connsiteX2" fmla="*/ 815 w 819"/>
                  <a:gd name="connsiteY2" fmla="*/ 120 h 405"/>
                  <a:gd name="connsiteX3" fmla="*/ 819 w 819"/>
                  <a:gd name="connsiteY3" fmla="*/ 181 h 405"/>
                  <a:gd name="connsiteX4" fmla="*/ 819 w 819"/>
                  <a:gd name="connsiteY4" fmla="*/ 253 h 405"/>
                  <a:gd name="connsiteX5" fmla="*/ 814 w 819"/>
                  <a:gd name="connsiteY5" fmla="*/ 325 h 405"/>
                  <a:gd name="connsiteX6" fmla="*/ 804 w 819"/>
                  <a:gd name="connsiteY6" fmla="*/ 395 h 405"/>
                  <a:gd name="connsiteX7" fmla="*/ 112 w 819"/>
                  <a:gd name="connsiteY7" fmla="*/ 405 h 405"/>
                  <a:gd name="connsiteX8" fmla="*/ 129 w 819"/>
                  <a:gd name="connsiteY8" fmla="*/ 56 h 405"/>
                  <a:gd name="connsiteX9" fmla="*/ 105 w 819"/>
                  <a:gd name="connsiteY9" fmla="*/ 13 h 405"/>
                  <a:gd name="connsiteX10" fmla="*/ 799 w 819"/>
                  <a:gd name="connsiteY10" fmla="*/ 0 h 405"/>
                  <a:gd name="connsiteX0" fmla="*/ 809 w 829"/>
                  <a:gd name="connsiteY0" fmla="*/ 0 h 405"/>
                  <a:gd name="connsiteX1" fmla="*/ 818 w 829"/>
                  <a:gd name="connsiteY1" fmla="*/ 60 h 405"/>
                  <a:gd name="connsiteX2" fmla="*/ 825 w 829"/>
                  <a:gd name="connsiteY2" fmla="*/ 120 h 405"/>
                  <a:gd name="connsiteX3" fmla="*/ 829 w 829"/>
                  <a:gd name="connsiteY3" fmla="*/ 181 h 405"/>
                  <a:gd name="connsiteX4" fmla="*/ 829 w 829"/>
                  <a:gd name="connsiteY4" fmla="*/ 253 h 405"/>
                  <a:gd name="connsiteX5" fmla="*/ 824 w 829"/>
                  <a:gd name="connsiteY5" fmla="*/ 325 h 405"/>
                  <a:gd name="connsiteX6" fmla="*/ 814 w 829"/>
                  <a:gd name="connsiteY6" fmla="*/ 395 h 405"/>
                  <a:gd name="connsiteX7" fmla="*/ 122 w 829"/>
                  <a:gd name="connsiteY7" fmla="*/ 405 h 405"/>
                  <a:gd name="connsiteX8" fmla="*/ 115 w 829"/>
                  <a:gd name="connsiteY8" fmla="*/ 13 h 405"/>
                  <a:gd name="connsiteX9" fmla="*/ 809 w 829"/>
                  <a:gd name="connsiteY9" fmla="*/ 0 h 405"/>
                  <a:gd name="connsiteX0" fmla="*/ 809 w 829"/>
                  <a:gd name="connsiteY0" fmla="*/ 0 h 541"/>
                  <a:gd name="connsiteX1" fmla="*/ 818 w 829"/>
                  <a:gd name="connsiteY1" fmla="*/ 60 h 541"/>
                  <a:gd name="connsiteX2" fmla="*/ 825 w 829"/>
                  <a:gd name="connsiteY2" fmla="*/ 120 h 541"/>
                  <a:gd name="connsiteX3" fmla="*/ 829 w 829"/>
                  <a:gd name="connsiteY3" fmla="*/ 181 h 541"/>
                  <a:gd name="connsiteX4" fmla="*/ 829 w 829"/>
                  <a:gd name="connsiteY4" fmla="*/ 253 h 541"/>
                  <a:gd name="connsiteX5" fmla="*/ 824 w 829"/>
                  <a:gd name="connsiteY5" fmla="*/ 325 h 541"/>
                  <a:gd name="connsiteX6" fmla="*/ 814 w 829"/>
                  <a:gd name="connsiteY6" fmla="*/ 395 h 541"/>
                  <a:gd name="connsiteX7" fmla="*/ 168 w 829"/>
                  <a:gd name="connsiteY7" fmla="*/ 541 h 541"/>
                  <a:gd name="connsiteX8" fmla="*/ 115 w 829"/>
                  <a:gd name="connsiteY8" fmla="*/ 13 h 541"/>
                  <a:gd name="connsiteX9" fmla="*/ 809 w 829"/>
                  <a:gd name="connsiteY9" fmla="*/ 0 h 541"/>
                  <a:gd name="connsiteX0" fmla="*/ 763 w 783"/>
                  <a:gd name="connsiteY0" fmla="*/ 149 h 690"/>
                  <a:gd name="connsiteX1" fmla="*/ 772 w 783"/>
                  <a:gd name="connsiteY1" fmla="*/ 209 h 690"/>
                  <a:gd name="connsiteX2" fmla="*/ 779 w 783"/>
                  <a:gd name="connsiteY2" fmla="*/ 269 h 690"/>
                  <a:gd name="connsiteX3" fmla="*/ 783 w 783"/>
                  <a:gd name="connsiteY3" fmla="*/ 330 h 690"/>
                  <a:gd name="connsiteX4" fmla="*/ 783 w 783"/>
                  <a:gd name="connsiteY4" fmla="*/ 402 h 690"/>
                  <a:gd name="connsiteX5" fmla="*/ 778 w 783"/>
                  <a:gd name="connsiteY5" fmla="*/ 474 h 690"/>
                  <a:gd name="connsiteX6" fmla="*/ 768 w 783"/>
                  <a:gd name="connsiteY6" fmla="*/ 544 h 690"/>
                  <a:gd name="connsiteX7" fmla="*/ 122 w 783"/>
                  <a:gd name="connsiteY7" fmla="*/ 690 h 690"/>
                  <a:gd name="connsiteX8" fmla="*/ 115 w 783"/>
                  <a:gd name="connsiteY8" fmla="*/ 0 h 690"/>
                  <a:gd name="connsiteX9" fmla="*/ 763 w 783"/>
                  <a:gd name="connsiteY9" fmla="*/ 149 h 690"/>
                  <a:gd name="connsiteX0" fmla="*/ 758 w 778"/>
                  <a:gd name="connsiteY0" fmla="*/ 149 h 690"/>
                  <a:gd name="connsiteX1" fmla="*/ 767 w 778"/>
                  <a:gd name="connsiteY1" fmla="*/ 209 h 690"/>
                  <a:gd name="connsiteX2" fmla="*/ 774 w 778"/>
                  <a:gd name="connsiteY2" fmla="*/ 269 h 690"/>
                  <a:gd name="connsiteX3" fmla="*/ 778 w 778"/>
                  <a:gd name="connsiteY3" fmla="*/ 330 h 690"/>
                  <a:gd name="connsiteX4" fmla="*/ 778 w 778"/>
                  <a:gd name="connsiteY4" fmla="*/ 402 h 690"/>
                  <a:gd name="connsiteX5" fmla="*/ 773 w 778"/>
                  <a:gd name="connsiteY5" fmla="*/ 474 h 690"/>
                  <a:gd name="connsiteX6" fmla="*/ 763 w 778"/>
                  <a:gd name="connsiteY6" fmla="*/ 544 h 690"/>
                  <a:gd name="connsiteX7" fmla="*/ 117 w 778"/>
                  <a:gd name="connsiteY7" fmla="*/ 690 h 690"/>
                  <a:gd name="connsiteX8" fmla="*/ 110 w 778"/>
                  <a:gd name="connsiteY8" fmla="*/ 0 h 690"/>
                  <a:gd name="connsiteX9" fmla="*/ 758 w 778"/>
                  <a:gd name="connsiteY9" fmla="*/ 149 h 690"/>
                  <a:gd name="connsiteX0" fmla="*/ 648 w 668"/>
                  <a:gd name="connsiteY0" fmla="*/ 149 h 690"/>
                  <a:gd name="connsiteX1" fmla="*/ 657 w 668"/>
                  <a:gd name="connsiteY1" fmla="*/ 209 h 690"/>
                  <a:gd name="connsiteX2" fmla="*/ 664 w 668"/>
                  <a:gd name="connsiteY2" fmla="*/ 269 h 690"/>
                  <a:gd name="connsiteX3" fmla="*/ 668 w 668"/>
                  <a:gd name="connsiteY3" fmla="*/ 330 h 690"/>
                  <a:gd name="connsiteX4" fmla="*/ 668 w 668"/>
                  <a:gd name="connsiteY4" fmla="*/ 402 h 690"/>
                  <a:gd name="connsiteX5" fmla="*/ 663 w 668"/>
                  <a:gd name="connsiteY5" fmla="*/ 474 h 690"/>
                  <a:gd name="connsiteX6" fmla="*/ 653 w 668"/>
                  <a:gd name="connsiteY6" fmla="*/ 544 h 690"/>
                  <a:gd name="connsiteX7" fmla="*/ 7 w 668"/>
                  <a:gd name="connsiteY7" fmla="*/ 690 h 690"/>
                  <a:gd name="connsiteX8" fmla="*/ 0 w 668"/>
                  <a:gd name="connsiteY8" fmla="*/ 0 h 690"/>
                  <a:gd name="connsiteX9" fmla="*/ 648 w 668"/>
                  <a:gd name="connsiteY9" fmla="*/ 149 h 690"/>
                  <a:gd name="connsiteX0" fmla="*/ 648 w 668"/>
                  <a:gd name="connsiteY0" fmla="*/ 149 h 690"/>
                  <a:gd name="connsiteX1" fmla="*/ 657 w 668"/>
                  <a:gd name="connsiteY1" fmla="*/ 209 h 690"/>
                  <a:gd name="connsiteX2" fmla="*/ 664 w 668"/>
                  <a:gd name="connsiteY2" fmla="*/ 269 h 690"/>
                  <a:gd name="connsiteX3" fmla="*/ 668 w 668"/>
                  <a:gd name="connsiteY3" fmla="*/ 330 h 690"/>
                  <a:gd name="connsiteX4" fmla="*/ 668 w 668"/>
                  <a:gd name="connsiteY4" fmla="*/ 402 h 690"/>
                  <a:gd name="connsiteX5" fmla="*/ 663 w 668"/>
                  <a:gd name="connsiteY5" fmla="*/ 474 h 690"/>
                  <a:gd name="connsiteX6" fmla="*/ 653 w 668"/>
                  <a:gd name="connsiteY6" fmla="*/ 544 h 690"/>
                  <a:gd name="connsiteX7" fmla="*/ 7 w 668"/>
                  <a:gd name="connsiteY7" fmla="*/ 690 h 690"/>
                  <a:gd name="connsiteX8" fmla="*/ 0 w 668"/>
                  <a:gd name="connsiteY8" fmla="*/ 0 h 690"/>
                  <a:gd name="connsiteX9" fmla="*/ 648 w 668"/>
                  <a:gd name="connsiteY9" fmla="*/ 149 h 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" h="690">
                    <a:moveTo>
                      <a:pt x="648" y="149"/>
                    </a:moveTo>
                    <a:lnTo>
                      <a:pt x="657" y="209"/>
                    </a:lnTo>
                    <a:cubicBezTo>
                      <a:pt x="659" y="229"/>
                      <a:pt x="662" y="249"/>
                      <a:pt x="664" y="269"/>
                    </a:cubicBezTo>
                    <a:cubicBezTo>
                      <a:pt x="665" y="289"/>
                      <a:pt x="667" y="310"/>
                      <a:pt x="668" y="330"/>
                    </a:cubicBezTo>
                    <a:lnTo>
                      <a:pt x="668" y="402"/>
                    </a:lnTo>
                    <a:cubicBezTo>
                      <a:pt x="666" y="426"/>
                      <a:pt x="665" y="450"/>
                      <a:pt x="663" y="474"/>
                    </a:cubicBezTo>
                    <a:cubicBezTo>
                      <a:pt x="660" y="497"/>
                      <a:pt x="656" y="521"/>
                      <a:pt x="653" y="544"/>
                    </a:cubicBezTo>
                    <a:lnTo>
                      <a:pt x="7" y="690"/>
                    </a:lnTo>
                    <a:cubicBezTo>
                      <a:pt x="29" y="566"/>
                      <a:pt x="66" y="260"/>
                      <a:pt x="0" y="0"/>
                    </a:cubicBezTo>
                    <a:lnTo>
                      <a:pt x="648" y="1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7389813" y="3028950"/>
                <a:ext cx="1133475" cy="111125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709" y="155"/>
                  </a:cxn>
                  <a:cxn ang="0">
                    <a:pos x="687" y="200"/>
                  </a:cxn>
                  <a:cxn ang="0">
                    <a:pos x="671" y="246"/>
                  </a:cxn>
                  <a:cxn ang="0">
                    <a:pos x="660" y="296"/>
                  </a:cxn>
                  <a:cxn ang="0">
                    <a:pos x="657" y="347"/>
                  </a:cxn>
                  <a:cxn ang="0">
                    <a:pos x="662" y="402"/>
                  </a:cxn>
                  <a:cxn ang="0">
                    <a:pos x="673" y="453"/>
                  </a:cxn>
                  <a:cxn ang="0">
                    <a:pos x="691" y="502"/>
                  </a:cxn>
                  <a:cxn ang="0">
                    <a:pos x="714" y="548"/>
                  </a:cxn>
                  <a:cxn ang="0">
                    <a:pos x="61" y="700"/>
                  </a:cxn>
                  <a:cxn ang="0">
                    <a:pos x="35" y="617"/>
                  </a:cxn>
                  <a:cxn ang="0">
                    <a:pos x="17" y="529"/>
                  </a:cxn>
                  <a:cxn ang="0">
                    <a:pos x="4" y="439"/>
                  </a:cxn>
                  <a:cxn ang="0">
                    <a:pos x="0" y="347"/>
                  </a:cxn>
                  <a:cxn ang="0">
                    <a:pos x="4" y="257"/>
                  </a:cxn>
                  <a:cxn ang="0">
                    <a:pos x="15" y="168"/>
                  </a:cxn>
                  <a:cxn ang="0">
                    <a:pos x="33" y="83"/>
                  </a:cxn>
                  <a:cxn ang="0">
                    <a:pos x="60" y="0"/>
                  </a:cxn>
                </a:cxnLst>
                <a:rect l="0" t="0" r="r" b="b"/>
                <a:pathLst>
                  <a:path w="714" h="700">
                    <a:moveTo>
                      <a:pt x="60" y="0"/>
                    </a:moveTo>
                    <a:lnTo>
                      <a:pt x="709" y="155"/>
                    </a:lnTo>
                    <a:lnTo>
                      <a:pt x="687" y="200"/>
                    </a:lnTo>
                    <a:lnTo>
                      <a:pt x="671" y="246"/>
                    </a:lnTo>
                    <a:lnTo>
                      <a:pt x="660" y="296"/>
                    </a:lnTo>
                    <a:lnTo>
                      <a:pt x="657" y="347"/>
                    </a:lnTo>
                    <a:lnTo>
                      <a:pt x="662" y="402"/>
                    </a:lnTo>
                    <a:lnTo>
                      <a:pt x="673" y="453"/>
                    </a:lnTo>
                    <a:lnTo>
                      <a:pt x="691" y="502"/>
                    </a:lnTo>
                    <a:lnTo>
                      <a:pt x="714" y="548"/>
                    </a:lnTo>
                    <a:lnTo>
                      <a:pt x="61" y="700"/>
                    </a:lnTo>
                    <a:lnTo>
                      <a:pt x="35" y="617"/>
                    </a:lnTo>
                    <a:lnTo>
                      <a:pt x="17" y="529"/>
                    </a:lnTo>
                    <a:lnTo>
                      <a:pt x="4" y="439"/>
                    </a:lnTo>
                    <a:lnTo>
                      <a:pt x="0" y="347"/>
                    </a:lnTo>
                    <a:lnTo>
                      <a:pt x="4" y="257"/>
                    </a:lnTo>
                    <a:lnTo>
                      <a:pt x="15" y="168"/>
                    </a:lnTo>
                    <a:lnTo>
                      <a:pt x="33" y="83"/>
                    </a:lnTo>
                    <a:lnTo>
                      <a:pt x="6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55000">
                    <a:schemeClr val="accent6">
                      <a:lumMod val="75000"/>
                      <a:alpha val="7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Oval 26"/>
          <p:cNvSpPr/>
          <p:nvPr/>
        </p:nvSpPr>
        <p:spPr>
          <a:xfrm>
            <a:off x="2360612" y="5562600"/>
            <a:ext cx="8077200" cy="3810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49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43"/>
          <p:cNvGrpSpPr/>
          <p:nvPr/>
        </p:nvGrpSpPr>
        <p:grpSpPr>
          <a:xfrm>
            <a:off x="10055224" y="3288548"/>
            <a:ext cx="611188" cy="611186"/>
            <a:chOff x="17839" y="2438400"/>
            <a:chExt cx="3391254" cy="3391248"/>
          </a:xfrm>
        </p:grpSpPr>
        <p:sp>
          <p:nvSpPr>
            <p:cNvPr id="33" name="Oval 32"/>
            <p:cNvSpPr/>
            <p:nvPr/>
          </p:nvSpPr>
          <p:spPr>
            <a:xfrm>
              <a:off x="17839" y="2438400"/>
              <a:ext cx="3391254" cy="33912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342900" dir="12360000">
                <a:prstClr val="black">
                  <a:alpha val="7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93166" y="2546379"/>
              <a:ext cx="2843987" cy="2843982"/>
            </a:xfrm>
            <a:prstGeom prst="ellipse">
              <a:avLst/>
            </a:prstGeom>
            <a:gradFill>
              <a:gsLst>
                <a:gs pos="0">
                  <a:schemeClr val="bg1">
                    <a:alpha val="9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 rot="16200000">
            <a:off x="2082391" y="3213271"/>
            <a:ext cx="173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Ideation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3536538" y="3244049"/>
            <a:ext cx="1277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Define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4647474" y="3274826"/>
            <a:ext cx="147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Measure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6200000">
            <a:off x="5997957" y="3305604"/>
            <a:ext cx="114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Analyze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7070062" y="3364545"/>
            <a:ext cx="13828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chemeClr val="bg1"/>
                </a:solidFill>
              </a:rPr>
              <a:t>Implement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8476153" y="3387628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Control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217612" y="2743200"/>
            <a:ext cx="6096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1217612" y="3924300"/>
            <a:ext cx="609600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Diagramma 53"/>
          <p:cNvGraphicFramePr/>
          <p:nvPr/>
        </p:nvGraphicFramePr>
        <p:xfrm>
          <a:off x="5408612" y="-914400"/>
          <a:ext cx="6348941" cy="37754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" name="Segnaposto numero diapositiva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1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ma 22"/>
          <p:cNvGraphicFramePr/>
          <p:nvPr/>
        </p:nvGraphicFramePr>
        <p:xfrm>
          <a:off x="760412" y="2362200"/>
          <a:ext cx="8025342" cy="4191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itolo 23"/>
          <p:cNvSpPr>
            <a:spLocks noGrp="1"/>
          </p:cNvSpPr>
          <p:nvPr>
            <p:ph type="title"/>
          </p:nvPr>
        </p:nvSpPr>
        <p:spPr>
          <a:xfrm>
            <a:off x="609441" y="274639"/>
            <a:ext cx="11579384" cy="1173161"/>
          </a:xfrm>
        </p:spPr>
        <p:txBody>
          <a:bodyPr/>
          <a:lstStyle/>
          <a:p>
            <a:r>
              <a:rPr lang="it-IT" dirty="0" smtClean="0"/>
              <a:t>Il processo dell’innovazione oggi </a:t>
            </a:r>
            <a:r>
              <a:rPr lang="it-IT" dirty="0" err="1" smtClean="0"/>
              <a:t>–</a:t>
            </a:r>
            <a:r>
              <a:rPr lang="it-IT" dirty="0" smtClean="0"/>
              <a:t> processo </a:t>
            </a:r>
            <a:r>
              <a:rPr lang="it-IT" dirty="0" err="1" smtClean="0"/>
              <a:t>demand</a:t>
            </a:r>
            <a:r>
              <a:rPr lang="it-IT" dirty="0" smtClean="0"/>
              <a:t> pull</a:t>
            </a:r>
            <a:endParaRPr lang="it-IT" dirty="0"/>
          </a:p>
        </p:txBody>
      </p:sp>
      <p:graphicFrame>
        <p:nvGraphicFramePr>
          <p:cNvPr id="25" name="Diagramma 24"/>
          <p:cNvGraphicFramePr/>
          <p:nvPr/>
        </p:nvGraphicFramePr>
        <p:xfrm>
          <a:off x="5536671" y="-270228"/>
          <a:ext cx="6348941" cy="37754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Verso l’open </a:t>
            </a:r>
            <a:r>
              <a:rPr lang="it-IT" dirty="0" err="1" smtClean="0"/>
              <a:t>innovation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Il modello reticolare: </a:t>
            </a:r>
            <a:r>
              <a:rPr lang="it-IT" dirty="0" smtClean="0"/>
              <a:t>l’innovazione è frutto dell’interazione tra più attori, interni ed esterni alla singola impresa. Ciò si lega anche al fatto che le ICT consentono un maggiore scambio informativo e conoscitivo e la conoscenza sviluppa anche una dimensione codificata e codificabile</a:t>
            </a:r>
          </a:p>
          <a:p>
            <a:r>
              <a:rPr lang="it-IT" dirty="0" smtClean="0"/>
              <a:t>L’innovazione non è frutto solo della </a:t>
            </a:r>
            <a:r>
              <a:rPr lang="it-IT" dirty="0" err="1" smtClean="0"/>
              <a:t>R&amp;S</a:t>
            </a:r>
            <a:r>
              <a:rPr lang="it-IT" dirty="0" smtClean="0"/>
              <a:t> ma dell’interazione tra funzioni</a:t>
            </a:r>
          </a:p>
          <a:p>
            <a:r>
              <a:rPr lang="it-IT" dirty="0" smtClean="0"/>
              <a:t>L’innovazione non è frutto solo dell’attività della singola impresa ma dell’interazione tra imprese </a:t>
            </a:r>
          </a:p>
          <a:p>
            <a:r>
              <a:rPr lang="it-IT" dirty="0" smtClean="0"/>
              <a:t>Attraverso l’interazione si scambia e si combina sia conoscenza codificata che conoscenza tacita</a:t>
            </a:r>
          </a:p>
          <a:p>
            <a:r>
              <a:rPr lang="it-IT" dirty="0" smtClean="0"/>
              <a:t>Sempre più le comunità rivestono un ruolo attivo nell’innovazione</a:t>
            </a:r>
          </a:p>
          <a:p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6350"/>
            <a:ext cx="11734800" cy="68453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video da usare in classe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31812" y="1143000"/>
            <a:ext cx="10969943" cy="498773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What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the World Wide Web? - </a:t>
            </a:r>
            <a:r>
              <a:rPr lang="it-IT" dirty="0" err="1" smtClean="0">
                <a:solidFill>
                  <a:srgbClr val="FF0000"/>
                </a:solidFill>
              </a:rPr>
              <a:t>Twila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Camp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it-IT" dirty="0" err="1" smtClean="0"/>
              <a:t>v</a:t>
            </a:r>
            <a:r>
              <a:rPr lang="it-IT" dirty="0" err="1" smtClean="0"/>
              <a:t>http</a:t>
            </a:r>
            <a:r>
              <a:rPr lang="it-IT" dirty="0" smtClean="0"/>
              <a:t>://</a:t>
            </a:r>
            <a:r>
              <a:rPr lang="it-IT" dirty="0" err="1" smtClean="0"/>
              <a:t>ed.ted.com</a:t>
            </a:r>
            <a:r>
              <a:rPr lang="it-IT" dirty="0" smtClean="0"/>
              <a:t>/</a:t>
            </a:r>
            <a:r>
              <a:rPr lang="it-IT" dirty="0" err="1" smtClean="0"/>
              <a:t>lessons</a:t>
            </a:r>
            <a:r>
              <a:rPr lang="it-IT" dirty="0" smtClean="0"/>
              <a:t>/what-is-the-world-wide-web-twila-camp#</a:t>
            </a:r>
            <a:r>
              <a:rPr lang="it-IT" dirty="0" smtClean="0"/>
              <a:t>watch</a:t>
            </a:r>
          </a:p>
          <a:p>
            <a:pPr>
              <a:spcAft>
                <a:spcPts val="600"/>
              </a:spcAft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How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inventions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change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history</a:t>
            </a:r>
            <a:r>
              <a:rPr lang="it-IT" dirty="0" smtClean="0">
                <a:solidFill>
                  <a:srgbClr val="FF0000"/>
                </a:solidFill>
              </a:rPr>
              <a:t> (</a:t>
            </a:r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better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worse</a:t>
            </a:r>
            <a:r>
              <a:rPr lang="it-IT" dirty="0" smtClean="0">
                <a:solidFill>
                  <a:srgbClr val="FF0000"/>
                </a:solidFill>
              </a:rPr>
              <a:t>) - Kenneth C. Davis</a:t>
            </a:r>
          </a:p>
          <a:p>
            <a:pPr>
              <a:spcAft>
                <a:spcPts val="600"/>
              </a:spcAft>
            </a:pPr>
            <a:r>
              <a:rPr lang="it-IT" dirty="0" smtClean="0">
                <a:hlinkClick r:id="rId2"/>
              </a:rPr>
              <a:t>http</a:t>
            </a:r>
            <a:r>
              <a:rPr lang="it-IT" dirty="0" smtClean="0">
                <a:hlinkClick r:id="rId2"/>
              </a:rPr>
              <a:t>://ed.ted.com/lessons/how-inventions-change-history-for-better-and-for-worse-kenneth-c-</a:t>
            </a:r>
            <a:r>
              <a:rPr lang="it-IT" dirty="0" smtClean="0">
                <a:hlinkClick r:id="rId2"/>
              </a:rPr>
              <a:t>davis</a:t>
            </a:r>
            <a:endParaRPr lang="it-IT" dirty="0" smtClean="0"/>
          </a:p>
          <a:p>
            <a:pPr>
              <a:spcAft>
                <a:spcPts val="600"/>
              </a:spcAft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How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simple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ideas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lead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scientific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discoveries</a:t>
            </a:r>
            <a:r>
              <a:rPr lang="it-IT" dirty="0" smtClean="0">
                <a:solidFill>
                  <a:srgbClr val="FF0000"/>
                </a:solidFill>
              </a:rPr>
              <a:t> - </a:t>
            </a:r>
            <a:r>
              <a:rPr lang="it-IT" dirty="0" err="1" smtClean="0">
                <a:solidFill>
                  <a:srgbClr val="FF0000"/>
                </a:solidFill>
              </a:rPr>
              <a:t>Adam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Savage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it-IT" dirty="0" smtClean="0">
                <a:hlinkClick r:id="rId3"/>
              </a:rPr>
              <a:t>http://ed.ted.com/lessons/how-simple-ideas-lead-to-scientific-discoveries - watch</a:t>
            </a:r>
            <a:endParaRPr lang="it-IT" dirty="0" smtClean="0"/>
          </a:p>
          <a:p>
            <a:pPr>
              <a:spcAft>
                <a:spcPts val="600"/>
              </a:spcAft>
              <a:buNone/>
            </a:pPr>
            <a:r>
              <a:rPr lang="it-IT" dirty="0" smtClean="0">
                <a:solidFill>
                  <a:srgbClr val="FF0000"/>
                </a:solidFill>
              </a:rPr>
              <a:t>Welcome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age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the industrial </a:t>
            </a:r>
            <a:r>
              <a:rPr lang="it-IT" dirty="0" smtClean="0">
                <a:solidFill>
                  <a:srgbClr val="FF0000"/>
                </a:solidFill>
              </a:rPr>
              <a:t>internet Marco Annunziata</a:t>
            </a:r>
          </a:p>
          <a:p>
            <a:pPr>
              <a:spcAft>
                <a:spcPts val="600"/>
              </a:spcAft>
            </a:pPr>
            <a:r>
              <a:rPr lang="it-IT" dirty="0" smtClean="0">
                <a:hlinkClick r:id="rId4"/>
              </a:rPr>
              <a:t>https://www.ted.com/talks/marco_annunziata_welcome_to_the_age_of_the_industrial_internet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Innovazione sistemica</a:t>
            </a:r>
            <a:endParaRPr lang="it-IT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L’innovazione sistemica è innovazione dove l’aumento di produttività genera sviluppo e sostenibilità in senso lato: in modo esteso (per tutti) e persistente (nel tempo)</a:t>
            </a:r>
          </a:p>
          <a:p>
            <a:r>
              <a:rPr lang="it-IT" smtClean="0"/>
              <a:t>Genera per il territorio un vantaggio competitivo (esiste una conoscenza, un know-how che ha un valore anche per gli altri territori). Questo può essere esportato: può dare quindi un valore competitivo alle aziende che sono in grado di esportare questo know-how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96" name="Oval 48"/>
          <p:cNvSpPr>
            <a:spLocks noChangeArrowheads="1"/>
          </p:cNvSpPr>
          <p:nvPr/>
        </p:nvSpPr>
        <p:spPr bwMode="auto">
          <a:xfrm>
            <a:off x="177754" y="549275"/>
            <a:ext cx="11764950" cy="5805488"/>
          </a:xfrm>
          <a:prstGeom prst="ellipse">
            <a:avLst/>
          </a:prstGeom>
          <a:solidFill>
            <a:srgbClr val="3399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61" name="Rectangle 13"/>
          <p:cNvSpPr>
            <a:spLocks noChangeArrowheads="1"/>
          </p:cNvSpPr>
          <p:nvPr/>
        </p:nvSpPr>
        <p:spPr bwMode="auto">
          <a:xfrm>
            <a:off x="4676290" y="4076700"/>
            <a:ext cx="2570592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4678244" y="1700214"/>
            <a:ext cx="2568638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867283" y="2798763"/>
            <a:ext cx="2037331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867283" y="2781300"/>
            <a:ext cx="2037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</a:rPr>
              <a:t>Pubblico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601629" y="3109913"/>
            <a:ext cx="2037331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Committenza</a:t>
            </a:r>
          </a:p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Massa critica</a:t>
            </a:r>
          </a:p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Vocazione</a:t>
            </a:r>
            <a:endParaRPr lang="en-US" sz="1200"/>
          </a:p>
        </p:txBody>
      </p:sp>
      <p:sp>
        <p:nvSpPr>
          <p:cNvPr id="360459" name="Text Box 11"/>
          <p:cNvSpPr txBox="1">
            <a:spLocks noChangeArrowheads="1"/>
          </p:cNvSpPr>
          <p:nvPr/>
        </p:nvSpPr>
        <p:spPr bwMode="auto">
          <a:xfrm>
            <a:off x="4854044" y="1674813"/>
            <a:ext cx="2037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</a:rPr>
              <a:t>Ricerca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4410636" y="2038351"/>
            <a:ext cx="265849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Formazione</a:t>
            </a:r>
          </a:p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Mercato ricerca </a:t>
            </a:r>
            <a:endParaRPr lang="en-US" sz="1200"/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854044" y="4748213"/>
            <a:ext cx="2037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</a:rPr>
              <a:t>Impresa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4410636" y="4144964"/>
            <a:ext cx="257059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Consolidamento</a:t>
            </a:r>
          </a:p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Visione del mercato</a:t>
            </a:r>
            <a:endParaRPr lang="en-US" sz="1200"/>
          </a:p>
        </p:txBody>
      </p:sp>
      <p:sp>
        <p:nvSpPr>
          <p:cNvPr id="360464" name="Oval 16"/>
          <p:cNvSpPr>
            <a:spLocks noChangeArrowheads="1"/>
          </p:cNvSpPr>
          <p:nvPr/>
        </p:nvSpPr>
        <p:spPr bwMode="auto">
          <a:xfrm>
            <a:off x="3435922" y="2678114"/>
            <a:ext cx="5316984" cy="13684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it-IT">
                <a:solidFill>
                  <a:schemeClr val="accent2"/>
                </a:solidFill>
              </a:rPr>
              <a:t>Progetto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60466" name="Rectangle 18"/>
          <p:cNvSpPr>
            <a:spLocks noChangeArrowheads="1"/>
          </p:cNvSpPr>
          <p:nvPr/>
        </p:nvSpPr>
        <p:spPr bwMode="auto">
          <a:xfrm>
            <a:off x="511774" y="5661025"/>
            <a:ext cx="7532069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67" name="Text Box 19"/>
          <p:cNvSpPr txBox="1">
            <a:spLocks noChangeArrowheads="1"/>
          </p:cNvSpPr>
          <p:nvPr/>
        </p:nvSpPr>
        <p:spPr bwMode="auto">
          <a:xfrm>
            <a:off x="3170266" y="5300663"/>
            <a:ext cx="5743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</a:pPr>
            <a:r>
              <a:rPr lang="it-IT" dirty="0">
                <a:solidFill>
                  <a:schemeClr val="accent2"/>
                </a:solidFill>
              </a:rPr>
              <a:t>Enti </a:t>
            </a:r>
            <a:r>
              <a:rPr lang="it-IT" dirty="0" smtClean="0">
                <a:solidFill>
                  <a:schemeClr val="accent2"/>
                </a:solidFill>
              </a:rPr>
              <a:t>del trasferimento tecnologico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2992513" y="5827714"/>
            <a:ext cx="265849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Infrastruttura</a:t>
            </a:r>
            <a:endParaRPr lang="en-US" sz="1200"/>
          </a:p>
        </p:txBody>
      </p:sp>
      <p:sp>
        <p:nvSpPr>
          <p:cNvPr id="360469" name="Text Box 21"/>
          <p:cNvSpPr txBox="1">
            <a:spLocks noChangeArrowheads="1"/>
          </p:cNvSpPr>
          <p:nvPr/>
        </p:nvSpPr>
        <p:spPr bwMode="auto">
          <a:xfrm>
            <a:off x="4941943" y="3536950"/>
            <a:ext cx="265849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Innovazione</a:t>
            </a:r>
            <a:endParaRPr lang="en-US" sz="1200"/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777428" y="5876925"/>
            <a:ext cx="7532069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71" name="Text Box 23"/>
          <p:cNvSpPr txBox="1">
            <a:spLocks noChangeArrowheads="1"/>
          </p:cNvSpPr>
          <p:nvPr/>
        </p:nvSpPr>
        <p:spPr bwMode="auto">
          <a:xfrm>
            <a:off x="3258167" y="6043614"/>
            <a:ext cx="265849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Infrastruttura</a:t>
            </a:r>
            <a:endParaRPr lang="en-US" sz="1200"/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1043082" y="6092825"/>
            <a:ext cx="7532069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73" name="Text Box 25"/>
          <p:cNvSpPr txBox="1">
            <a:spLocks noChangeArrowheads="1"/>
          </p:cNvSpPr>
          <p:nvPr/>
        </p:nvSpPr>
        <p:spPr bwMode="auto">
          <a:xfrm>
            <a:off x="3523820" y="6259514"/>
            <a:ext cx="265849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Infrastruttura</a:t>
            </a:r>
            <a:endParaRPr lang="en-US" sz="1200"/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8663052" y="2708276"/>
            <a:ext cx="2039284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8840806" y="2784475"/>
            <a:ext cx="2037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</a:rPr>
              <a:t>Start up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60476" name="Text Box 28"/>
          <p:cNvSpPr txBox="1">
            <a:spLocks noChangeArrowheads="1"/>
          </p:cNvSpPr>
          <p:nvPr/>
        </p:nvSpPr>
        <p:spPr bwMode="auto">
          <a:xfrm>
            <a:off x="8397398" y="3148014"/>
            <a:ext cx="265849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Prototipazione</a:t>
            </a:r>
          </a:p>
          <a:p>
            <a:pPr marL="265113">
              <a:spcBef>
                <a:spcPct val="50000"/>
              </a:spcBef>
              <a:buFontTx/>
              <a:buChar char="–"/>
            </a:pPr>
            <a:r>
              <a:rPr lang="it-IT" sz="1200"/>
              <a:t>BPlan</a:t>
            </a:r>
            <a:endParaRPr lang="en-US" sz="1200"/>
          </a:p>
        </p:txBody>
      </p:sp>
      <p:sp>
        <p:nvSpPr>
          <p:cNvPr id="360477" name="AutoShape 29"/>
          <p:cNvSpPr>
            <a:spLocks noChangeArrowheads="1"/>
          </p:cNvSpPr>
          <p:nvPr/>
        </p:nvSpPr>
        <p:spPr bwMode="auto">
          <a:xfrm>
            <a:off x="7688336" y="3092450"/>
            <a:ext cx="974716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it-IT" sz="1200"/>
              <a:t>Cessione</a:t>
            </a:r>
            <a:endParaRPr lang="en-US" sz="1200"/>
          </a:p>
        </p:txBody>
      </p:sp>
      <p:cxnSp>
        <p:nvCxnSpPr>
          <p:cNvPr id="360478" name="AutoShape 30"/>
          <p:cNvCxnSpPr>
            <a:cxnSpLocks noChangeShapeType="1"/>
            <a:stCxn id="360474" idx="2"/>
            <a:endCxn id="360461" idx="3"/>
          </p:cNvCxnSpPr>
          <p:nvPr/>
        </p:nvCxnSpPr>
        <p:spPr bwMode="auto">
          <a:xfrm rot="5400000">
            <a:off x="8121888" y="3057232"/>
            <a:ext cx="685800" cy="24358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0479" name="AutoShape 31"/>
          <p:cNvCxnSpPr>
            <a:cxnSpLocks noChangeShapeType="1"/>
            <a:stCxn id="360474" idx="0"/>
            <a:endCxn id="360458" idx="3"/>
          </p:cNvCxnSpPr>
          <p:nvPr/>
        </p:nvCxnSpPr>
        <p:spPr bwMode="auto">
          <a:xfrm rot="5400000" flipH="1">
            <a:off x="8194913" y="1220494"/>
            <a:ext cx="539750" cy="24358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0480" name="Text Box 32"/>
          <p:cNvSpPr txBox="1">
            <a:spLocks noChangeArrowheads="1"/>
          </p:cNvSpPr>
          <p:nvPr/>
        </p:nvSpPr>
        <p:spPr bwMode="auto">
          <a:xfrm>
            <a:off x="7955944" y="4365625"/>
            <a:ext cx="20373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</a:pPr>
            <a:r>
              <a:rPr lang="it-IT" sz="1200"/>
              <a:t>Partecipazione/acquisizione</a:t>
            </a:r>
            <a:endParaRPr lang="en-US" sz="1200"/>
          </a:p>
        </p:txBody>
      </p:sp>
      <p:sp>
        <p:nvSpPr>
          <p:cNvPr id="360481" name="Text Box 33"/>
          <p:cNvSpPr txBox="1">
            <a:spLocks noChangeArrowheads="1"/>
          </p:cNvSpPr>
          <p:nvPr/>
        </p:nvSpPr>
        <p:spPr bwMode="auto">
          <a:xfrm>
            <a:off x="7955944" y="2001839"/>
            <a:ext cx="265849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>
              <a:spcBef>
                <a:spcPct val="50000"/>
              </a:spcBef>
            </a:pPr>
            <a:r>
              <a:rPr lang="it-IT" sz="1200"/>
              <a:t>Royalty</a:t>
            </a:r>
            <a:endParaRPr lang="en-US" sz="1200"/>
          </a:p>
        </p:txBody>
      </p:sp>
      <p:sp>
        <p:nvSpPr>
          <p:cNvPr id="360456" name="AutoShape 8"/>
          <p:cNvSpPr>
            <a:spLocks noChangeArrowheads="1"/>
          </p:cNvSpPr>
          <p:nvPr/>
        </p:nvSpPr>
        <p:spPr bwMode="auto">
          <a:xfrm>
            <a:off x="3170267" y="2925764"/>
            <a:ext cx="1240369" cy="503237"/>
          </a:xfrm>
          <a:prstGeom prst="rightArrow">
            <a:avLst>
              <a:gd name="adj1" fmla="val 50000"/>
              <a:gd name="adj2" fmla="val 500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it-IT" sz="1200"/>
              <a:t>Erogazione</a:t>
            </a:r>
            <a:endParaRPr lang="en-US" sz="1200"/>
          </a:p>
        </p:txBody>
      </p:sp>
      <p:sp>
        <p:nvSpPr>
          <p:cNvPr id="360457" name="AutoShape 9"/>
          <p:cNvSpPr>
            <a:spLocks noChangeArrowheads="1"/>
          </p:cNvSpPr>
          <p:nvPr/>
        </p:nvSpPr>
        <p:spPr bwMode="auto">
          <a:xfrm>
            <a:off x="3170268" y="3429001"/>
            <a:ext cx="1183722" cy="504825"/>
          </a:xfrm>
          <a:prstGeom prst="leftArrow">
            <a:avLst>
              <a:gd name="adj1" fmla="val 50000"/>
              <a:gd name="adj2" fmla="val 47642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285750" indent="-285750" algn="ctr"/>
            <a:r>
              <a:rPr lang="it-IT" sz="1200"/>
              <a:t>Valutazione</a:t>
            </a:r>
            <a:endParaRPr lang="en-US" sz="1200"/>
          </a:p>
        </p:txBody>
      </p:sp>
      <p:sp>
        <p:nvSpPr>
          <p:cNvPr id="360484" name="AutoShape 36"/>
          <p:cNvSpPr>
            <a:spLocks noChangeArrowheads="1"/>
          </p:cNvSpPr>
          <p:nvPr/>
        </p:nvSpPr>
        <p:spPr bwMode="auto">
          <a:xfrm>
            <a:off x="4688010" y="3124200"/>
            <a:ext cx="562561" cy="609600"/>
          </a:xfrm>
          <a:prstGeom prst="downArrow">
            <a:avLst>
              <a:gd name="adj1" fmla="val 50000"/>
              <a:gd name="adj2" fmla="val 33333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85" name="AutoShape 37"/>
          <p:cNvSpPr>
            <a:spLocks noChangeArrowheads="1"/>
          </p:cNvSpPr>
          <p:nvPr/>
        </p:nvSpPr>
        <p:spPr bwMode="auto">
          <a:xfrm>
            <a:off x="4594250" y="2971800"/>
            <a:ext cx="562561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r"/>
            <a:r>
              <a:rPr lang="it-IT" sz="1200"/>
              <a:t>cessione</a:t>
            </a:r>
            <a:endParaRPr lang="en-GB" sz="1200"/>
          </a:p>
        </p:txBody>
      </p:sp>
      <p:sp>
        <p:nvSpPr>
          <p:cNvPr id="360497" name="Text Box 49"/>
          <p:cNvSpPr txBox="1">
            <a:spLocks noChangeArrowheads="1"/>
          </p:cNvSpPr>
          <p:nvPr/>
        </p:nvSpPr>
        <p:spPr bwMode="auto">
          <a:xfrm>
            <a:off x="4232883" y="692150"/>
            <a:ext cx="35433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65113" algn="ctr">
              <a:spcBef>
                <a:spcPct val="50000"/>
              </a:spcBef>
            </a:pPr>
            <a:r>
              <a:rPr lang="it-IT" sz="2400" b="1">
                <a:solidFill>
                  <a:schemeClr val="accent2"/>
                </a:solidFill>
              </a:rPr>
              <a:t>Mercato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35" name="Titolo 34"/>
          <p:cNvSpPr>
            <a:spLocks noGrp="1"/>
          </p:cNvSpPr>
          <p:nvPr>
            <p:ph type="title"/>
          </p:nvPr>
        </p:nvSpPr>
        <p:spPr>
          <a:xfrm>
            <a:off x="455612" y="-101481"/>
            <a:ext cx="10969943" cy="711081"/>
          </a:xfrm>
        </p:spPr>
        <p:txBody>
          <a:bodyPr/>
          <a:lstStyle/>
          <a:p>
            <a:r>
              <a:rPr lang="it-IT" dirty="0" smtClean="0"/>
              <a:t>Il sistema dell’innovazione</a:t>
            </a:r>
            <a:endParaRPr lang="it-IT" dirty="0"/>
          </a:p>
        </p:txBody>
      </p:sp>
      <p:sp>
        <p:nvSpPr>
          <p:cNvPr id="37" name="Segnaposto numero diapositiva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concetto di innovazione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608012" y="1219200"/>
            <a:ext cx="10969943" cy="4987739"/>
          </a:xfrm>
        </p:spPr>
        <p:txBody>
          <a:bodyPr/>
          <a:lstStyle/>
          <a:p>
            <a:r>
              <a:rPr lang="it-IT" dirty="0" smtClean="0"/>
              <a:t>L’innovazione è fonte di vantaggio competitivo</a:t>
            </a:r>
          </a:p>
          <a:p>
            <a:r>
              <a:rPr lang="it-IT" dirty="0" smtClean="0"/>
              <a:t>L’invenzione è l’atto creativo indipendente dall’applicazione in ambiti industriali mentre l’innovazione è l’applicazione originale di un concetto, di una scoperta, di un’invenzione.</a:t>
            </a:r>
          </a:p>
          <a:p>
            <a:r>
              <a:rPr lang="it-IT" dirty="0" smtClean="0"/>
              <a:t>L’innovazione tecnologica è lo sviluppo, per fini commerciali, di nuovi prodotti o processi o il miglioramento di prodotti o processi esistenti. Essa è un miglioramento nel patrimonio di conoscenze nel processo di industrializzazione.</a:t>
            </a:r>
          </a:p>
          <a:p>
            <a:r>
              <a:rPr lang="it-IT" dirty="0" smtClean="0"/>
              <a:t>Diffusione: se l’innovazione ha successo si diffonde sul fronte della domanda (uso) e sul fronte dell’offerta (imitazione)</a:t>
            </a:r>
            <a:endParaRPr lang="en-GB" dirty="0" smtClean="0"/>
          </a:p>
          <a:p>
            <a:endParaRPr lang="en-GB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89012" y="304800"/>
            <a:ext cx="10360501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it-IT" sz="3600" b="1" kern="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Innovazione oggi significa</a:t>
            </a:r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598612" y="1143000"/>
          <a:ext cx="9015942" cy="54518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politiche per l’innovazione</a:t>
            </a:r>
            <a:endParaRPr lang="it-IT" dirty="0"/>
          </a:p>
        </p:txBody>
      </p:sp>
      <p:graphicFrame>
        <p:nvGraphicFramePr>
          <p:cNvPr id="3" name="Diagramma 2"/>
          <p:cNvGraphicFramePr/>
          <p:nvPr/>
        </p:nvGraphicFramePr>
        <p:xfrm>
          <a:off x="836612" y="720372"/>
          <a:ext cx="10439399" cy="59090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05082" y="4876800"/>
            <a:ext cx="7083743" cy="711081"/>
          </a:xfrm>
        </p:spPr>
        <p:txBody>
          <a:bodyPr/>
          <a:lstStyle/>
          <a:p>
            <a:r>
              <a:rPr lang="it-IT" dirty="0" smtClean="0"/>
              <a:t>Francesca.traclo@gmail.com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dell’innovazione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5612" y="1371600"/>
          <a:ext cx="10969625" cy="49879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IMPATTO DELL’INNOVAZIONE SUI SISTEMI SOCIALI ED ECONOMICI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12812" y="419100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Ricostruire gli effetti dell’innovazione è già un lavoro interdisciplinare che va a fotografare il risultato della complessità 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2400" b="1"/>
              <a:t>Innovazioni in base al loro impatto sul sistema</a:t>
            </a:r>
            <a:br>
              <a:rPr lang="it-IT" sz="2400" b="1"/>
            </a:br>
            <a:r>
              <a:rPr lang="it-IT" sz="2400" b="1"/>
              <a:t>economico (La tassonomia dell’innovazione di Freeman e Perez,1988)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7612" y="1828800"/>
            <a:ext cx="9710319" cy="3990976"/>
          </a:xfr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it-IT" sz="4000" dirty="0"/>
              <a:t>Le </a:t>
            </a:r>
            <a:r>
              <a:rPr lang="it-IT" sz="4000" dirty="0" err="1"/>
              <a:t>5</a:t>
            </a:r>
            <a:r>
              <a:rPr lang="it-IT" sz="4000" dirty="0"/>
              <a:t> long </a:t>
            </a:r>
            <a:r>
              <a:rPr lang="it-IT" sz="4000" dirty="0" err="1"/>
              <a:t>waves</a:t>
            </a:r>
            <a:r>
              <a:rPr lang="it-IT" sz="4000" dirty="0"/>
              <a:t> di </a:t>
            </a:r>
            <a:r>
              <a:rPr lang="it-IT" sz="4000" dirty="0" err="1"/>
              <a:t>Kondratieff</a:t>
            </a:r>
            <a:endParaRPr lang="it-IT" sz="40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2" y="1600200"/>
            <a:ext cx="104800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8" y="1600200"/>
            <a:ext cx="11764730" cy="381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60412" y="381000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E’ possibile lavorare alla costruzione di una </a:t>
            </a:r>
            <a:r>
              <a:rPr lang="it-IT" i="1" dirty="0" err="1" smtClean="0"/>
              <a:t>timeline</a:t>
            </a:r>
            <a:r>
              <a:rPr lang="it-IT" i="1" dirty="0" smtClean="0"/>
              <a:t> che metta insieme aspetti umanistici, sociali, scientifici ed economici</a:t>
            </a:r>
            <a:endParaRPr lang="it-IT" i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5302</TotalTime>
  <Words>1904</Words>
  <Application>Microsoft Macintosh PowerPoint</Application>
  <PresentationFormat>Personalizzato</PresentationFormat>
  <Paragraphs>298</Paragraphs>
  <Slides>42</Slides>
  <Notes>6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Office Theme</vt:lpstr>
      <vt:lpstr>Innovazione </vt:lpstr>
      <vt:lpstr>Innovazione nella Treccani</vt:lpstr>
      <vt:lpstr>Innovazione: una definizione</vt:lpstr>
      <vt:lpstr>Il concetto di innovazione</vt:lpstr>
      <vt:lpstr>Le fonti dell’innovazione</vt:lpstr>
      <vt:lpstr>IMPATTO DELL’INNOVAZIONE SUI SISTEMI SOCIALI ED ECONOMICI</vt:lpstr>
      <vt:lpstr>Innovazioni in base al loro impatto sul sistema economico (La tassonomia dell’innovazione di Freeman e Perez,1988)</vt:lpstr>
      <vt:lpstr>Le 5 long waves di Kondratieff</vt:lpstr>
      <vt:lpstr>Diapositiva 9</vt:lpstr>
      <vt:lpstr>Diapositiva 10</vt:lpstr>
      <vt:lpstr>Diapositiva 11</vt:lpstr>
      <vt:lpstr>La contemporaneità</vt:lpstr>
      <vt:lpstr>Diapositiva 13</vt:lpstr>
      <vt:lpstr>IL CAMBIAMENTO</vt:lpstr>
      <vt:lpstr>Fare i conti con l’incertezza ed esplicitare questa capacita’ e’ il primo requisito per affrontare  efficacemente  i temi dell’oggi</vt:lpstr>
      <vt:lpstr>NUOVI TIPI DI RELAZIONI </vt:lpstr>
      <vt:lpstr>TEORIA DELLA COMPLESSITÀ</vt:lpstr>
      <vt:lpstr>LA GERARCHIA DELLA VITA </vt:lpstr>
      <vt:lpstr>ORGANIZZAZIONI GERARCHICHE UMANE</vt:lpstr>
      <vt:lpstr>ORGANIZZAZIONE GERARCHICA DELLA VITA </vt:lpstr>
      <vt:lpstr>Impatto dell’innovazione</vt:lpstr>
      <vt:lpstr>Innovazione e complessità</vt:lpstr>
      <vt:lpstr>Smart Cities</vt:lpstr>
      <vt:lpstr>Indicatori di valutazione della smart city</vt:lpstr>
      <vt:lpstr>Innovazione e complessità</vt:lpstr>
      <vt:lpstr>Mappa stakeholder</vt:lpstr>
      <vt:lpstr>Governo degli stakeholder</vt:lpstr>
      <vt:lpstr>Creazione del valore</vt:lpstr>
      <vt:lpstr>Le forme di innovazione</vt:lpstr>
      <vt:lpstr>In base all’intensità e all’ampiezza</vt:lpstr>
      <vt:lpstr>In base all’intensità e all’ampiezza</vt:lpstr>
      <vt:lpstr>Il processo</vt:lpstr>
      <vt:lpstr>Innovazione Push</vt:lpstr>
      <vt:lpstr>Il processo dell’innovazione oggi – processo demand pull</vt:lpstr>
      <vt:lpstr>Verso l’open innovation</vt:lpstr>
      <vt:lpstr>Diapositiva 36</vt:lpstr>
      <vt:lpstr>Alcuni video da usare in classe</vt:lpstr>
      <vt:lpstr>Innovazione sistemica</vt:lpstr>
      <vt:lpstr>Il sistema dell’innovazione</vt:lpstr>
      <vt:lpstr>Innovazione oggi significa</vt:lpstr>
      <vt:lpstr>Le politiche per l’innovazione</vt:lpstr>
      <vt:lpstr>Francesca.traclo@gmail.com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Process</dc:title>
  <dc:creator>Julian</dc:creator>
  <cp:lastModifiedBy>Francesca traclò</cp:lastModifiedBy>
  <cp:revision>68</cp:revision>
  <dcterms:created xsi:type="dcterms:W3CDTF">2016-03-02T07:20:16Z</dcterms:created>
  <dcterms:modified xsi:type="dcterms:W3CDTF">2016-03-02T12:18:24Z</dcterms:modified>
</cp:coreProperties>
</file>